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4" r:id="rId5"/>
    <p:sldId id="266" r:id="rId6"/>
    <p:sldId id="273" r:id="rId7"/>
    <p:sldId id="269" r:id="rId8"/>
    <p:sldId id="27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/>
    <p:restoredTop sz="75513" autoAdjust="0"/>
  </p:normalViewPr>
  <p:slideViewPr>
    <p:cSldViewPr snapToGrid="0" snapToObjects="1">
      <p:cViewPr>
        <p:scale>
          <a:sx n="61" d="100"/>
          <a:sy n="61" d="100"/>
        </p:scale>
        <p:origin x="15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A0184-3FAD-43D1-AA95-775069C13E2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4C6472-5562-4DF9-97FB-F8ECA548B141}">
      <dgm:prSet phldrT="[Text]" custT="1"/>
      <dgm:spPr/>
      <dgm:t>
        <a:bodyPr/>
        <a:lstStyle/>
        <a:p>
          <a:pPr algn="l"/>
          <a:r>
            <a:rPr lang="en-US" sz="2000" b="1" dirty="0">
              <a:latin typeface="Helvetica Neue Light"/>
            </a:rPr>
            <a:t>LCI Forward</a:t>
          </a:r>
        </a:p>
      </dgm:t>
    </dgm:pt>
    <dgm:pt modelId="{A4F1EFAB-F1DD-4B75-A44F-FA708BBD75B0}" type="parTrans" cxnId="{FB8128C6-CF9D-4397-BB52-4CED6E537532}">
      <dgm:prSet/>
      <dgm:spPr/>
      <dgm:t>
        <a:bodyPr/>
        <a:lstStyle/>
        <a:p>
          <a:endParaRPr lang="en-US"/>
        </a:p>
      </dgm:t>
    </dgm:pt>
    <dgm:pt modelId="{01DE8F68-011E-4AB4-AD77-325EC9DC7058}" type="sibTrans" cxnId="{FB8128C6-CF9D-4397-BB52-4CED6E537532}">
      <dgm:prSet/>
      <dgm:spPr/>
      <dgm:t>
        <a:bodyPr/>
        <a:lstStyle/>
        <a:p>
          <a:endParaRPr lang="en-US"/>
        </a:p>
      </dgm:t>
    </dgm:pt>
    <dgm:pt modelId="{4926E978-5D69-4855-9556-72A03C7B70AA}">
      <dgm:prSet phldrT="[Text]" custT="1"/>
      <dgm:spPr/>
      <dgm:t>
        <a:bodyPr/>
        <a:lstStyle/>
        <a:p>
          <a:r>
            <a:rPr lang="en-US" sz="2000" b="1" dirty="0">
              <a:latin typeface="Helvetica Neue Light"/>
            </a:rPr>
            <a:t>Enhance service impact &amp; focus</a:t>
          </a:r>
        </a:p>
      </dgm:t>
    </dgm:pt>
    <dgm:pt modelId="{8B2BF62B-EF2C-457F-BF19-6EADCC42A052}" type="parTrans" cxnId="{3BDC46EE-9BD1-497A-B021-5E546792A817}">
      <dgm:prSet/>
      <dgm:spPr/>
      <dgm:t>
        <a:bodyPr/>
        <a:lstStyle/>
        <a:p>
          <a:endParaRPr lang="en-US"/>
        </a:p>
      </dgm:t>
    </dgm:pt>
    <dgm:pt modelId="{B5D842C4-6633-4360-BAB3-D664EAE97D87}" type="sibTrans" cxnId="{3BDC46EE-9BD1-497A-B021-5E546792A817}">
      <dgm:prSet/>
      <dgm:spPr/>
      <dgm:t>
        <a:bodyPr/>
        <a:lstStyle/>
        <a:p>
          <a:endParaRPr lang="en-US"/>
        </a:p>
      </dgm:t>
    </dgm:pt>
    <dgm:pt modelId="{F7026DD1-9547-4FFF-83B5-8F25AD4B6082}">
      <dgm:prSet custT="1"/>
      <dgm:spPr/>
      <dgm:t>
        <a:bodyPr/>
        <a:lstStyle/>
        <a:p>
          <a:r>
            <a:rPr lang="en-US" sz="2000" b="1" dirty="0">
              <a:latin typeface="Helvetica Neue Light"/>
            </a:rPr>
            <a:t>Service goal</a:t>
          </a:r>
          <a:endParaRPr lang="en-US" sz="1800" b="1" dirty="0">
            <a:latin typeface="Helvetica Neue Light"/>
          </a:endParaRPr>
        </a:p>
      </dgm:t>
    </dgm:pt>
    <dgm:pt modelId="{E5D3E58E-295B-4768-B19E-F06FD4F1874B}" type="parTrans" cxnId="{97CEF772-D183-4F25-AD4C-38244A0F3365}">
      <dgm:prSet/>
      <dgm:spPr/>
      <dgm:t>
        <a:bodyPr/>
        <a:lstStyle/>
        <a:p>
          <a:endParaRPr lang="en-US"/>
        </a:p>
      </dgm:t>
    </dgm:pt>
    <dgm:pt modelId="{5972E764-F7E0-4034-A781-C3EACCBF0D91}" type="sibTrans" cxnId="{97CEF772-D183-4F25-AD4C-38244A0F3365}">
      <dgm:prSet/>
      <dgm:spPr/>
      <dgm:t>
        <a:bodyPr/>
        <a:lstStyle/>
        <a:p>
          <a:endParaRPr lang="en-US"/>
        </a:p>
      </dgm:t>
    </dgm:pt>
    <dgm:pt modelId="{6A40BED0-A611-416B-9FA3-125EA787FFFD}">
      <dgm:prSet custT="1"/>
      <dgm:spPr/>
      <dgm:t>
        <a:bodyPr/>
        <a:lstStyle/>
        <a:p>
          <a:r>
            <a:rPr lang="en-US" sz="1800" b="1" dirty="0">
              <a:latin typeface="Helvetica Neue Light"/>
            </a:rPr>
            <a:t>Global Service Team</a:t>
          </a:r>
        </a:p>
      </dgm:t>
    </dgm:pt>
    <dgm:pt modelId="{AA6D7F09-9C46-48D3-8C69-A0CEA3611D27}" type="parTrans" cxnId="{2AE29757-ED07-44AF-8890-E61BA68F7021}">
      <dgm:prSet/>
      <dgm:spPr/>
      <dgm:t>
        <a:bodyPr/>
        <a:lstStyle/>
        <a:p>
          <a:endParaRPr lang="en-US"/>
        </a:p>
      </dgm:t>
    </dgm:pt>
    <dgm:pt modelId="{6AF55995-1F01-4413-B308-A51D37EA8429}" type="sibTrans" cxnId="{2AE29757-ED07-44AF-8890-E61BA68F7021}">
      <dgm:prSet/>
      <dgm:spPr/>
      <dgm:t>
        <a:bodyPr/>
        <a:lstStyle/>
        <a:p>
          <a:endParaRPr lang="en-US"/>
        </a:p>
      </dgm:t>
    </dgm:pt>
    <dgm:pt modelId="{9F42ECB9-A40A-4CFA-B8A4-67020E25145E}">
      <dgm:prSet phldrT="[Text]" custT="1"/>
      <dgm:spPr/>
      <dgm:t>
        <a:bodyPr/>
        <a:lstStyle/>
        <a:p>
          <a:r>
            <a:rPr lang="en-US" sz="2000" b="1" dirty="0">
              <a:latin typeface="Helvetica Neue Light"/>
            </a:rPr>
            <a:t>Global causes</a:t>
          </a:r>
        </a:p>
        <a:p>
          <a:endParaRPr lang="en-US" sz="2000" b="1" dirty="0">
            <a:latin typeface="Helvetica Neue Light"/>
          </a:endParaRPr>
        </a:p>
        <a:p>
          <a:endParaRPr lang="en-US" sz="2000" b="1" dirty="0">
            <a:latin typeface="Helvetica Neue Light"/>
          </a:endParaRPr>
        </a:p>
      </dgm:t>
    </dgm:pt>
    <dgm:pt modelId="{81D2D784-50EF-4713-ABDA-7C15779AA0E1}" type="sibTrans" cxnId="{F6F8F9AE-13BD-4C7D-A277-75AA7A4E4D01}">
      <dgm:prSet/>
      <dgm:spPr/>
      <dgm:t>
        <a:bodyPr/>
        <a:lstStyle/>
        <a:p>
          <a:endParaRPr lang="en-US"/>
        </a:p>
      </dgm:t>
    </dgm:pt>
    <dgm:pt modelId="{EDF6E9E0-74F3-4488-9FB7-0545342A2EBF}" type="parTrans" cxnId="{F6F8F9AE-13BD-4C7D-A277-75AA7A4E4D01}">
      <dgm:prSet/>
      <dgm:spPr/>
      <dgm:t>
        <a:bodyPr/>
        <a:lstStyle/>
        <a:p>
          <a:endParaRPr lang="en-US"/>
        </a:p>
      </dgm:t>
    </dgm:pt>
    <dgm:pt modelId="{77773011-F628-40E2-B63C-B079DAEF3918}" type="pres">
      <dgm:prSet presAssocID="{E46A0184-3FAD-43D1-AA95-775069C13E2F}" presName="rootnode" presStyleCnt="0">
        <dgm:presLayoutVars>
          <dgm:chMax/>
          <dgm:chPref/>
          <dgm:dir/>
          <dgm:animLvl val="lvl"/>
        </dgm:presLayoutVars>
      </dgm:prSet>
      <dgm:spPr/>
    </dgm:pt>
    <dgm:pt modelId="{1388E435-6AB4-4117-B991-5A1175084E7E}" type="pres">
      <dgm:prSet presAssocID="{0E4C6472-5562-4DF9-97FB-F8ECA548B141}" presName="composite" presStyleCnt="0"/>
      <dgm:spPr/>
    </dgm:pt>
    <dgm:pt modelId="{B9282E33-19F0-4BBB-BA0B-CEB8B3725EAB}" type="pres">
      <dgm:prSet presAssocID="{0E4C6472-5562-4DF9-97FB-F8ECA548B141}" presName="LShape" presStyleLbl="alignNode1" presStyleIdx="0" presStyleCnt="9"/>
      <dgm:spPr>
        <a:solidFill>
          <a:srgbClr val="095497"/>
        </a:solidFill>
      </dgm:spPr>
    </dgm:pt>
    <dgm:pt modelId="{509B0D08-0E67-4D13-9F11-0EF62D3739C9}" type="pres">
      <dgm:prSet presAssocID="{0E4C6472-5562-4DF9-97FB-F8ECA548B14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E5CFFBC-7537-423A-87EA-979B2F72D995}" type="pres">
      <dgm:prSet presAssocID="{0E4C6472-5562-4DF9-97FB-F8ECA548B141}" presName="Triangle" presStyleLbl="alignNode1" presStyleIdx="1" presStyleCnt="9"/>
      <dgm:spPr>
        <a:solidFill>
          <a:srgbClr val="095497"/>
        </a:solidFill>
      </dgm:spPr>
    </dgm:pt>
    <dgm:pt modelId="{A8E91812-D0E7-43EB-941D-90A6D1098217}" type="pres">
      <dgm:prSet presAssocID="{01DE8F68-011E-4AB4-AD77-325EC9DC7058}" presName="sibTrans" presStyleCnt="0"/>
      <dgm:spPr/>
    </dgm:pt>
    <dgm:pt modelId="{080A6C23-5113-4881-ACA2-73F942A32190}" type="pres">
      <dgm:prSet presAssocID="{01DE8F68-011E-4AB4-AD77-325EC9DC7058}" presName="space" presStyleCnt="0"/>
      <dgm:spPr/>
    </dgm:pt>
    <dgm:pt modelId="{C136C924-E609-49F4-BC96-DEE1EF734CF7}" type="pres">
      <dgm:prSet presAssocID="{4926E978-5D69-4855-9556-72A03C7B70AA}" presName="composite" presStyleCnt="0"/>
      <dgm:spPr/>
    </dgm:pt>
    <dgm:pt modelId="{6D5E4692-D836-4F23-88D3-7CD0E0606DC4}" type="pres">
      <dgm:prSet presAssocID="{4926E978-5D69-4855-9556-72A03C7B70AA}" presName="LShape" presStyleLbl="alignNode1" presStyleIdx="2" presStyleCnt="9"/>
      <dgm:spPr>
        <a:solidFill>
          <a:srgbClr val="0A5496"/>
        </a:solidFill>
      </dgm:spPr>
    </dgm:pt>
    <dgm:pt modelId="{B69AE668-D861-4E27-A403-BDF0D7470F75}" type="pres">
      <dgm:prSet presAssocID="{4926E978-5D69-4855-9556-72A03C7B70A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723317C5-8601-4BF2-B85D-87AE2C832675}" type="pres">
      <dgm:prSet presAssocID="{4926E978-5D69-4855-9556-72A03C7B70AA}" presName="Triangle" presStyleLbl="alignNode1" presStyleIdx="3" presStyleCnt="9"/>
      <dgm:spPr>
        <a:solidFill>
          <a:srgbClr val="095497"/>
        </a:solidFill>
      </dgm:spPr>
    </dgm:pt>
    <dgm:pt modelId="{DE6C8511-C708-4FA7-8F6E-CD5435ADBB5C}" type="pres">
      <dgm:prSet presAssocID="{B5D842C4-6633-4360-BAB3-D664EAE97D87}" presName="sibTrans" presStyleCnt="0"/>
      <dgm:spPr/>
    </dgm:pt>
    <dgm:pt modelId="{3BB915F0-75D6-4438-A667-6CB612F1C050}" type="pres">
      <dgm:prSet presAssocID="{B5D842C4-6633-4360-BAB3-D664EAE97D87}" presName="space" presStyleCnt="0"/>
      <dgm:spPr/>
    </dgm:pt>
    <dgm:pt modelId="{941B25A1-8200-4AF4-980A-FBBD2550EE39}" type="pres">
      <dgm:prSet presAssocID="{9F42ECB9-A40A-4CFA-B8A4-67020E25145E}" presName="composite" presStyleCnt="0"/>
      <dgm:spPr/>
    </dgm:pt>
    <dgm:pt modelId="{7D38D688-B4BC-4404-AA44-08397ED60981}" type="pres">
      <dgm:prSet presAssocID="{9F42ECB9-A40A-4CFA-B8A4-67020E25145E}" presName="LShape" presStyleLbl="alignNode1" presStyleIdx="4" presStyleCnt="9"/>
      <dgm:spPr>
        <a:solidFill>
          <a:srgbClr val="095497"/>
        </a:solidFill>
      </dgm:spPr>
    </dgm:pt>
    <dgm:pt modelId="{C5B65F79-9503-4E53-A65D-0ABBDAC516FC}" type="pres">
      <dgm:prSet presAssocID="{9F42ECB9-A40A-4CFA-B8A4-67020E25145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18BA691F-C974-4590-AD87-0FFE9AC6E8FF}" type="pres">
      <dgm:prSet presAssocID="{9F42ECB9-A40A-4CFA-B8A4-67020E25145E}" presName="Triangle" presStyleLbl="alignNode1" presStyleIdx="5" presStyleCnt="9"/>
      <dgm:spPr>
        <a:solidFill>
          <a:srgbClr val="095497"/>
        </a:solidFill>
      </dgm:spPr>
    </dgm:pt>
    <dgm:pt modelId="{622AF4F4-BF06-4B19-A22D-BE1801254B46}" type="pres">
      <dgm:prSet presAssocID="{81D2D784-50EF-4713-ABDA-7C15779AA0E1}" presName="sibTrans" presStyleCnt="0"/>
      <dgm:spPr/>
    </dgm:pt>
    <dgm:pt modelId="{B68197E9-A350-4ABB-B481-020AC0FCFEA7}" type="pres">
      <dgm:prSet presAssocID="{81D2D784-50EF-4713-ABDA-7C15779AA0E1}" presName="space" presStyleCnt="0"/>
      <dgm:spPr/>
    </dgm:pt>
    <dgm:pt modelId="{5F2FE4C7-BE16-493D-9614-3F2A8D7DE5BB}" type="pres">
      <dgm:prSet presAssocID="{F7026DD1-9547-4FFF-83B5-8F25AD4B6082}" presName="composite" presStyleCnt="0"/>
      <dgm:spPr/>
    </dgm:pt>
    <dgm:pt modelId="{C347491B-60B1-41B7-88F0-2636EDA840B1}" type="pres">
      <dgm:prSet presAssocID="{F7026DD1-9547-4FFF-83B5-8F25AD4B6082}" presName="LShape" presStyleLbl="alignNode1" presStyleIdx="6" presStyleCnt="9" custScaleX="108898" custLinFactNeighborY="0"/>
      <dgm:spPr>
        <a:solidFill>
          <a:srgbClr val="095497"/>
        </a:solidFill>
      </dgm:spPr>
    </dgm:pt>
    <dgm:pt modelId="{632EB71F-F927-46D9-A11A-C5A79AC08A65}" type="pres">
      <dgm:prSet presAssocID="{F7026DD1-9547-4FFF-83B5-8F25AD4B6082}" presName="ParentText" presStyleLbl="revTx" presStyleIdx="3" presStyleCnt="5" custScaleX="111136">
        <dgm:presLayoutVars>
          <dgm:chMax val="0"/>
          <dgm:chPref val="0"/>
          <dgm:bulletEnabled val="1"/>
        </dgm:presLayoutVars>
      </dgm:prSet>
      <dgm:spPr/>
    </dgm:pt>
    <dgm:pt modelId="{0AA1378A-DEDB-4035-81F4-63DDB47DE502}" type="pres">
      <dgm:prSet presAssocID="{F7026DD1-9547-4FFF-83B5-8F25AD4B6082}" presName="Triangle" presStyleLbl="alignNode1" presStyleIdx="7" presStyleCnt="9"/>
      <dgm:spPr>
        <a:solidFill>
          <a:srgbClr val="095497"/>
        </a:solidFill>
      </dgm:spPr>
    </dgm:pt>
    <dgm:pt modelId="{14066FF9-6C06-471D-8A45-31DFF4840CF6}" type="pres">
      <dgm:prSet presAssocID="{5972E764-F7E0-4034-A781-C3EACCBF0D91}" presName="sibTrans" presStyleCnt="0"/>
      <dgm:spPr/>
    </dgm:pt>
    <dgm:pt modelId="{5F5452A2-307B-47E2-A1AA-3D49A1DBA16A}" type="pres">
      <dgm:prSet presAssocID="{5972E764-F7E0-4034-A781-C3EACCBF0D91}" presName="space" presStyleCnt="0"/>
      <dgm:spPr/>
    </dgm:pt>
    <dgm:pt modelId="{47AAC028-8CC6-4D52-8D3D-1C39E100B85C}" type="pres">
      <dgm:prSet presAssocID="{6A40BED0-A611-416B-9FA3-125EA787FFFD}" presName="composite" presStyleCnt="0"/>
      <dgm:spPr/>
    </dgm:pt>
    <dgm:pt modelId="{5B54C4A4-31FE-4D99-9B2E-DC1094372255}" type="pres">
      <dgm:prSet presAssocID="{6A40BED0-A611-416B-9FA3-125EA787FFFD}" presName="LShape" presStyleLbl="alignNode1" presStyleIdx="8" presStyleCnt="9"/>
      <dgm:spPr>
        <a:solidFill>
          <a:srgbClr val="095497"/>
        </a:solidFill>
      </dgm:spPr>
    </dgm:pt>
    <dgm:pt modelId="{413325D6-CAFC-466A-AF06-2AFE3B09EB73}" type="pres">
      <dgm:prSet presAssocID="{6A40BED0-A611-416B-9FA3-125EA787FFF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2089268-11B6-4407-96F2-60BDF338FC73}" type="presOf" srcId="{E46A0184-3FAD-43D1-AA95-775069C13E2F}" destId="{77773011-F628-40E2-B63C-B079DAEF3918}" srcOrd="0" destOrd="0" presId="urn:microsoft.com/office/officeart/2009/3/layout/StepUpProcess"/>
    <dgm:cxn modelId="{97CEF772-D183-4F25-AD4C-38244A0F3365}" srcId="{E46A0184-3FAD-43D1-AA95-775069C13E2F}" destId="{F7026DD1-9547-4FFF-83B5-8F25AD4B6082}" srcOrd="3" destOrd="0" parTransId="{E5D3E58E-295B-4768-B19E-F06FD4F1874B}" sibTransId="{5972E764-F7E0-4034-A781-C3EACCBF0D91}"/>
    <dgm:cxn modelId="{2AE29757-ED07-44AF-8890-E61BA68F7021}" srcId="{E46A0184-3FAD-43D1-AA95-775069C13E2F}" destId="{6A40BED0-A611-416B-9FA3-125EA787FFFD}" srcOrd="4" destOrd="0" parTransId="{AA6D7F09-9C46-48D3-8C69-A0CEA3611D27}" sibTransId="{6AF55995-1F01-4413-B308-A51D37EA8429}"/>
    <dgm:cxn modelId="{2268B782-52A8-4E84-975B-C11F602AC0A9}" type="presOf" srcId="{4926E978-5D69-4855-9556-72A03C7B70AA}" destId="{B69AE668-D861-4E27-A403-BDF0D7470F75}" srcOrd="0" destOrd="0" presId="urn:microsoft.com/office/officeart/2009/3/layout/StepUpProcess"/>
    <dgm:cxn modelId="{F6F8F9AE-13BD-4C7D-A277-75AA7A4E4D01}" srcId="{E46A0184-3FAD-43D1-AA95-775069C13E2F}" destId="{9F42ECB9-A40A-4CFA-B8A4-67020E25145E}" srcOrd="2" destOrd="0" parTransId="{EDF6E9E0-74F3-4488-9FB7-0545342A2EBF}" sibTransId="{81D2D784-50EF-4713-ABDA-7C15779AA0E1}"/>
    <dgm:cxn modelId="{1247F3BF-F484-4627-8FAC-408E91CD3352}" type="presOf" srcId="{6A40BED0-A611-416B-9FA3-125EA787FFFD}" destId="{413325D6-CAFC-466A-AF06-2AFE3B09EB73}" srcOrd="0" destOrd="0" presId="urn:microsoft.com/office/officeart/2009/3/layout/StepUpProcess"/>
    <dgm:cxn modelId="{FB8128C6-CF9D-4397-BB52-4CED6E537532}" srcId="{E46A0184-3FAD-43D1-AA95-775069C13E2F}" destId="{0E4C6472-5562-4DF9-97FB-F8ECA548B141}" srcOrd="0" destOrd="0" parTransId="{A4F1EFAB-F1DD-4B75-A44F-FA708BBD75B0}" sibTransId="{01DE8F68-011E-4AB4-AD77-325EC9DC7058}"/>
    <dgm:cxn modelId="{9D77B0CB-F5F5-4DE2-9AD7-92449856BDBB}" type="presOf" srcId="{0E4C6472-5562-4DF9-97FB-F8ECA548B141}" destId="{509B0D08-0E67-4D13-9F11-0EF62D3739C9}" srcOrd="0" destOrd="0" presId="urn:microsoft.com/office/officeart/2009/3/layout/StepUpProcess"/>
    <dgm:cxn modelId="{8572C8E1-437E-47D3-95F1-D0584370D3E4}" type="presOf" srcId="{9F42ECB9-A40A-4CFA-B8A4-67020E25145E}" destId="{C5B65F79-9503-4E53-A65D-0ABBDAC516FC}" srcOrd="0" destOrd="0" presId="urn:microsoft.com/office/officeart/2009/3/layout/StepUpProcess"/>
    <dgm:cxn modelId="{E9E9F5E4-A2E5-445F-90EB-89E3CCC662C3}" type="presOf" srcId="{F7026DD1-9547-4FFF-83B5-8F25AD4B6082}" destId="{632EB71F-F927-46D9-A11A-C5A79AC08A65}" srcOrd="0" destOrd="0" presId="urn:microsoft.com/office/officeart/2009/3/layout/StepUpProcess"/>
    <dgm:cxn modelId="{3BDC46EE-9BD1-497A-B021-5E546792A817}" srcId="{E46A0184-3FAD-43D1-AA95-775069C13E2F}" destId="{4926E978-5D69-4855-9556-72A03C7B70AA}" srcOrd="1" destOrd="0" parTransId="{8B2BF62B-EF2C-457F-BF19-6EADCC42A052}" sibTransId="{B5D842C4-6633-4360-BAB3-D664EAE97D87}"/>
    <dgm:cxn modelId="{9E1347EC-BB80-4854-B19B-F326B0EF2F14}" type="presParOf" srcId="{77773011-F628-40E2-B63C-B079DAEF3918}" destId="{1388E435-6AB4-4117-B991-5A1175084E7E}" srcOrd="0" destOrd="0" presId="urn:microsoft.com/office/officeart/2009/3/layout/StepUpProcess"/>
    <dgm:cxn modelId="{453732D9-60CB-4B20-A1E8-F685EECF1423}" type="presParOf" srcId="{1388E435-6AB4-4117-B991-5A1175084E7E}" destId="{B9282E33-19F0-4BBB-BA0B-CEB8B3725EAB}" srcOrd="0" destOrd="0" presId="urn:microsoft.com/office/officeart/2009/3/layout/StepUpProcess"/>
    <dgm:cxn modelId="{9B8A4FFB-8B79-461A-B7B0-C410D612719E}" type="presParOf" srcId="{1388E435-6AB4-4117-B991-5A1175084E7E}" destId="{509B0D08-0E67-4D13-9F11-0EF62D3739C9}" srcOrd="1" destOrd="0" presId="urn:microsoft.com/office/officeart/2009/3/layout/StepUpProcess"/>
    <dgm:cxn modelId="{52DE742B-036F-4AE7-9A25-D7CA185E8A00}" type="presParOf" srcId="{1388E435-6AB4-4117-B991-5A1175084E7E}" destId="{4E5CFFBC-7537-423A-87EA-979B2F72D995}" srcOrd="2" destOrd="0" presId="urn:microsoft.com/office/officeart/2009/3/layout/StepUpProcess"/>
    <dgm:cxn modelId="{86C52326-61CD-4DCC-B5CE-36643A8B4077}" type="presParOf" srcId="{77773011-F628-40E2-B63C-B079DAEF3918}" destId="{A8E91812-D0E7-43EB-941D-90A6D1098217}" srcOrd="1" destOrd="0" presId="urn:microsoft.com/office/officeart/2009/3/layout/StepUpProcess"/>
    <dgm:cxn modelId="{43167B0A-9264-4B61-A0C3-743B759B0CD9}" type="presParOf" srcId="{A8E91812-D0E7-43EB-941D-90A6D1098217}" destId="{080A6C23-5113-4881-ACA2-73F942A32190}" srcOrd="0" destOrd="0" presId="urn:microsoft.com/office/officeart/2009/3/layout/StepUpProcess"/>
    <dgm:cxn modelId="{E3F6829F-4F22-46A6-A6BD-EDB5A43EB8E8}" type="presParOf" srcId="{77773011-F628-40E2-B63C-B079DAEF3918}" destId="{C136C924-E609-49F4-BC96-DEE1EF734CF7}" srcOrd="2" destOrd="0" presId="urn:microsoft.com/office/officeart/2009/3/layout/StepUpProcess"/>
    <dgm:cxn modelId="{1E9123F4-5C01-4147-973A-A139B133D5B8}" type="presParOf" srcId="{C136C924-E609-49F4-BC96-DEE1EF734CF7}" destId="{6D5E4692-D836-4F23-88D3-7CD0E0606DC4}" srcOrd="0" destOrd="0" presId="urn:microsoft.com/office/officeart/2009/3/layout/StepUpProcess"/>
    <dgm:cxn modelId="{C87DC1BC-B8B3-4231-9607-C6A4058C6FB1}" type="presParOf" srcId="{C136C924-E609-49F4-BC96-DEE1EF734CF7}" destId="{B69AE668-D861-4E27-A403-BDF0D7470F75}" srcOrd="1" destOrd="0" presId="urn:microsoft.com/office/officeart/2009/3/layout/StepUpProcess"/>
    <dgm:cxn modelId="{5690C052-BE78-44CB-9867-34326C585AAF}" type="presParOf" srcId="{C136C924-E609-49F4-BC96-DEE1EF734CF7}" destId="{723317C5-8601-4BF2-B85D-87AE2C832675}" srcOrd="2" destOrd="0" presId="urn:microsoft.com/office/officeart/2009/3/layout/StepUpProcess"/>
    <dgm:cxn modelId="{EA8077FD-743F-4BB0-93C3-2D955145F7D8}" type="presParOf" srcId="{77773011-F628-40E2-B63C-B079DAEF3918}" destId="{DE6C8511-C708-4FA7-8F6E-CD5435ADBB5C}" srcOrd="3" destOrd="0" presId="urn:microsoft.com/office/officeart/2009/3/layout/StepUpProcess"/>
    <dgm:cxn modelId="{0ECBB525-D60B-4813-B990-FDFC9FF13215}" type="presParOf" srcId="{DE6C8511-C708-4FA7-8F6E-CD5435ADBB5C}" destId="{3BB915F0-75D6-4438-A667-6CB612F1C050}" srcOrd="0" destOrd="0" presId="urn:microsoft.com/office/officeart/2009/3/layout/StepUpProcess"/>
    <dgm:cxn modelId="{02B177FE-6E03-4792-ACD6-1414C84C57CA}" type="presParOf" srcId="{77773011-F628-40E2-B63C-B079DAEF3918}" destId="{941B25A1-8200-4AF4-980A-FBBD2550EE39}" srcOrd="4" destOrd="0" presId="urn:microsoft.com/office/officeart/2009/3/layout/StepUpProcess"/>
    <dgm:cxn modelId="{F35F5691-EB36-4EA6-AC26-AD6885DE9A3A}" type="presParOf" srcId="{941B25A1-8200-4AF4-980A-FBBD2550EE39}" destId="{7D38D688-B4BC-4404-AA44-08397ED60981}" srcOrd="0" destOrd="0" presId="urn:microsoft.com/office/officeart/2009/3/layout/StepUpProcess"/>
    <dgm:cxn modelId="{10D2BFDA-205C-42CC-865A-1295CF50C511}" type="presParOf" srcId="{941B25A1-8200-4AF4-980A-FBBD2550EE39}" destId="{C5B65F79-9503-4E53-A65D-0ABBDAC516FC}" srcOrd="1" destOrd="0" presId="urn:microsoft.com/office/officeart/2009/3/layout/StepUpProcess"/>
    <dgm:cxn modelId="{82C724C7-E9E8-461C-87D8-675ED40F06A2}" type="presParOf" srcId="{941B25A1-8200-4AF4-980A-FBBD2550EE39}" destId="{18BA691F-C974-4590-AD87-0FFE9AC6E8FF}" srcOrd="2" destOrd="0" presId="urn:microsoft.com/office/officeart/2009/3/layout/StepUpProcess"/>
    <dgm:cxn modelId="{A435DDCF-CD27-4D9B-B806-32FCAA2F9099}" type="presParOf" srcId="{77773011-F628-40E2-B63C-B079DAEF3918}" destId="{622AF4F4-BF06-4B19-A22D-BE1801254B46}" srcOrd="5" destOrd="0" presId="urn:microsoft.com/office/officeart/2009/3/layout/StepUpProcess"/>
    <dgm:cxn modelId="{07B476A5-5CD6-4895-944A-19C730D8BAAA}" type="presParOf" srcId="{622AF4F4-BF06-4B19-A22D-BE1801254B46}" destId="{B68197E9-A350-4ABB-B481-020AC0FCFEA7}" srcOrd="0" destOrd="0" presId="urn:microsoft.com/office/officeart/2009/3/layout/StepUpProcess"/>
    <dgm:cxn modelId="{0E322EC4-474C-4601-961F-895D134601F6}" type="presParOf" srcId="{77773011-F628-40E2-B63C-B079DAEF3918}" destId="{5F2FE4C7-BE16-493D-9614-3F2A8D7DE5BB}" srcOrd="6" destOrd="0" presId="urn:microsoft.com/office/officeart/2009/3/layout/StepUpProcess"/>
    <dgm:cxn modelId="{0D344DBE-8153-436B-9C8E-5E087940603B}" type="presParOf" srcId="{5F2FE4C7-BE16-493D-9614-3F2A8D7DE5BB}" destId="{C347491B-60B1-41B7-88F0-2636EDA840B1}" srcOrd="0" destOrd="0" presId="urn:microsoft.com/office/officeart/2009/3/layout/StepUpProcess"/>
    <dgm:cxn modelId="{8DFEDA36-EA15-48D4-84F9-375042659C9E}" type="presParOf" srcId="{5F2FE4C7-BE16-493D-9614-3F2A8D7DE5BB}" destId="{632EB71F-F927-46D9-A11A-C5A79AC08A65}" srcOrd="1" destOrd="0" presId="urn:microsoft.com/office/officeart/2009/3/layout/StepUpProcess"/>
    <dgm:cxn modelId="{CA41D87B-9D77-43E5-9244-72D5924C2347}" type="presParOf" srcId="{5F2FE4C7-BE16-493D-9614-3F2A8D7DE5BB}" destId="{0AA1378A-DEDB-4035-81F4-63DDB47DE502}" srcOrd="2" destOrd="0" presId="urn:microsoft.com/office/officeart/2009/3/layout/StepUpProcess"/>
    <dgm:cxn modelId="{51006142-7F8A-4181-9F57-5F7F8DBAAC59}" type="presParOf" srcId="{77773011-F628-40E2-B63C-B079DAEF3918}" destId="{14066FF9-6C06-471D-8A45-31DFF4840CF6}" srcOrd="7" destOrd="0" presId="urn:microsoft.com/office/officeart/2009/3/layout/StepUpProcess"/>
    <dgm:cxn modelId="{2E51CF54-6CEC-41A7-9E03-1323B2B633E5}" type="presParOf" srcId="{14066FF9-6C06-471D-8A45-31DFF4840CF6}" destId="{5F5452A2-307B-47E2-A1AA-3D49A1DBA16A}" srcOrd="0" destOrd="0" presId="urn:microsoft.com/office/officeart/2009/3/layout/StepUpProcess"/>
    <dgm:cxn modelId="{D669C118-0517-4803-8471-2BE5AA22613C}" type="presParOf" srcId="{77773011-F628-40E2-B63C-B079DAEF3918}" destId="{47AAC028-8CC6-4D52-8D3D-1C39E100B85C}" srcOrd="8" destOrd="0" presId="urn:microsoft.com/office/officeart/2009/3/layout/StepUpProcess"/>
    <dgm:cxn modelId="{BE083E70-B30E-448F-8F9D-5A4A7F4606A1}" type="presParOf" srcId="{47AAC028-8CC6-4D52-8D3D-1C39E100B85C}" destId="{5B54C4A4-31FE-4D99-9B2E-DC1094372255}" srcOrd="0" destOrd="0" presId="urn:microsoft.com/office/officeart/2009/3/layout/StepUpProcess"/>
    <dgm:cxn modelId="{271D4093-B134-4827-875C-7670F362330D}" type="presParOf" srcId="{47AAC028-8CC6-4D52-8D3D-1C39E100B85C}" destId="{413325D6-CAFC-466A-AF06-2AFE3B09EB7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82E33-19F0-4BBB-BA0B-CEB8B3725EAB}">
      <dsp:nvSpPr>
        <dsp:cNvPr id="0" name=""/>
        <dsp:cNvSpPr/>
      </dsp:nvSpPr>
      <dsp:spPr>
        <a:xfrm rot="5400000">
          <a:off x="392209" y="3220180"/>
          <a:ext cx="1171401" cy="1949186"/>
        </a:xfrm>
        <a:prstGeom prst="corner">
          <a:avLst>
            <a:gd name="adj1" fmla="val 16120"/>
            <a:gd name="adj2" fmla="val 16110"/>
          </a:avLst>
        </a:prstGeom>
        <a:solidFill>
          <a:srgbClr val="09549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B0D08-0E67-4D13-9F11-0EF62D3739C9}">
      <dsp:nvSpPr>
        <dsp:cNvPr id="0" name=""/>
        <dsp:cNvSpPr/>
      </dsp:nvSpPr>
      <dsp:spPr>
        <a:xfrm>
          <a:off x="196673" y="3802567"/>
          <a:ext cx="1759736" cy="154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Helvetica Neue Light"/>
            </a:rPr>
            <a:t>LCI Forward</a:t>
          </a:r>
        </a:p>
      </dsp:txBody>
      <dsp:txXfrm>
        <a:off x="196673" y="3802567"/>
        <a:ext cx="1759736" cy="1542512"/>
      </dsp:txXfrm>
    </dsp:sp>
    <dsp:sp modelId="{4E5CFFBC-7537-423A-87EA-979B2F72D995}">
      <dsp:nvSpPr>
        <dsp:cNvPr id="0" name=""/>
        <dsp:cNvSpPr/>
      </dsp:nvSpPr>
      <dsp:spPr>
        <a:xfrm>
          <a:off x="1624384" y="3076679"/>
          <a:ext cx="332025" cy="332025"/>
        </a:xfrm>
        <a:prstGeom prst="triangle">
          <a:avLst>
            <a:gd name="adj" fmla="val 100000"/>
          </a:avLst>
        </a:prstGeom>
        <a:solidFill>
          <a:srgbClr val="09549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E4692-D836-4F23-88D3-7CD0E0606DC4}">
      <dsp:nvSpPr>
        <dsp:cNvPr id="0" name=""/>
        <dsp:cNvSpPr/>
      </dsp:nvSpPr>
      <dsp:spPr>
        <a:xfrm rot="5400000">
          <a:off x="2546470" y="2687106"/>
          <a:ext cx="1171401" cy="1949186"/>
        </a:xfrm>
        <a:prstGeom prst="corner">
          <a:avLst>
            <a:gd name="adj1" fmla="val 16120"/>
            <a:gd name="adj2" fmla="val 16110"/>
          </a:avLst>
        </a:prstGeom>
        <a:solidFill>
          <a:srgbClr val="0A549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AE668-D861-4E27-A403-BDF0D7470F75}">
      <dsp:nvSpPr>
        <dsp:cNvPr id="0" name=""/>
        <dsp:cNvSpPr/>
      </dsp:nvSpPr>
      <dsp:spPr>
        <a:xfrm>
          <a:off x="2350934" y="3269493"/>
          <a:ext cx="1759736" cy="154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Helvetica Neue Light"/>
            </a:rPr>
            <a:t>Enhance service impact &amp; focus</a:t>
          </a:r>
        </a:p>
      </dsp:txBody>
      <dsp:txXfrm>
        <a:off x="2350934" y="3269493"/>
        <a:ext cx="1759736" cy="1542512"/>
      </dsp:txXfrm>
    </dsp:sp>
    <dsp:sp modelId="{723317C5-8601-4BF2-B85D-87AE2C832675}">
      <dsp:nvSpPr>
        <dsp:cNvPr id="0" name=""/>
        <dsp:cNvSpPr/>
      </dsp:nvSpPr>
      <dsp:spPr>
        <a:xfrm>
          <a:off x="3778645" y="2543605"/>
          <a:ext cx="332025" cy="332025"/>
        </a:xfrm>
        <a:prstGeom prst="triangle">
          <a:avLst>
            <a:gd name="adj" fmla="val 100000"/>
          </a:avLst>
        </a:prstGeom>
        <a:solidFill>
          <a:srgbClr val="09549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8D688-B4BC-4404-AA44-08397ED60981}">
      <dsp:nvSpPr>
        <dsp:cNvPr id="0" name=""/>
        <dsp:cNvSpPr/>
      </dsp:nvSpPr>
      <dsp:spPr>
        <a:xfrm rot="5400000">
          <a:off x="4700731" y="2154032"/>
          <a:ext cx="1171401" cy="1949186"/>
        </a:xfrm>
        <a:prstGeom prst="corner">
          <a:avLst>
            <a:gd name="adj1" fmla="val 16120"/>
            <a:gd name="adj2" fmla="val 16110"/>
          </a:avLst>
        </a:prstGeom>
        <a:solidFill>
          <a:srgbClr val="09549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65F79-9503-4E53-A65D-0ABBDAC516FC}">
      <dsp:nvSpPr>
        <dsp:cNvPr id="0" name=""/>
        <dsp:cNvSpPr/>
      </dsp:nvSpPr>
      <dsp:spPr>
        <a:xfrm>
          <a:off x="4505195" y="2736419"/>
          <a:ext cx="1759736" cy="154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Helvetica Neue Light"/>
            </a:rPr>
            <a:t>Global causes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Helvetica Neue Light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Helvetica Neue Light"/>
          </a:endParaRPr>
        </a:p>
      </dsp:txBody>
      <dsp:txXfrm>
        <a:off x="4505195" y="2736419"/>
        <a:ext cx="1759736" cy="1542512"/>
      </dsp:txXfrm>
    </dsp:sp>
    <dsp:sp modelId="{18BA691F-C974-4590-AD87-0FFE9AC6E8FF}">
      <dsp:nvSpPr>
        <dsp:cNvPr id="0" name=""/>
        <dsp:cNvSpPr/>
      </dsp:nvSpPr>
      <dsp:spPr>
        <a:xfrm>
          <a:off x="5932906" y="2010531"/>
          <a:ext cx="332025" cy="332025"/>
        </a:xfrm>
        <a:prstGeom prst="triangle">
          <a:avLst>
            <a:gd name="adj" fmla="val 100000"/>
          </a:avLst>
        </a:prstGeom>
        <a:solidFill>
          <a:srgbClr val="09549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7491B-60B1-41B7-88F0-2636EDA840B1}">
      <dsp:nvSpPr>
        <dsp:cNvPr id="0" name=""/>
        <dsp:cNvSpPr/>
      </dsp:nvSpPr>
      <dsp:spPr>
        <a:xfrm rot="5400000">
          <a:off x="6941712" y="1534238"/>
          <a:ext cx="1171401" cy="2122625"/>
        </a:xfrm>
        <a:prstGeom prst="corner">
          <a:avLst>
            <a:gd name="adj1" fmla="val 16120"/>
            <a:gd name="adj2" fmla="val 16110"/>
          </a:avLst>
        </a:prstGeom>
        <a:solidFill>
          <a:srgbClr val="09549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EB71F-F927-46D9-A11A-C5A79AC08A65}">
      <dsp:nvSpPr>
        <dsp:cNvPr id="0" name=""/>
        <dsp:cNvSpPr/>
      </dsp:nvSpPr>
      <dsp:spPr>
        <a:xfrm>
          <a:off x="6648194" y="2203345"/>
          <a:ext cx="1955700" cy="154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Helvetica Neue Light"/>
            </a:rPr>
            <a:t>Service goal</a:t>
          </a:r>
          <a:endParaRPr lang="en-US" sz="1800" b="1" kern="1200" dirty="0">
            <a:latin typeface="Helvetica Neue Light"/>
          </a:endParaRPr>
        </a:p>
      </dsp:txBody>
      <dsp:txXfrm>
        <a:off x="6648194" y="2203345"/>
        <a:ext cx="1955700" cy="1542512"/>
      </dsp:txXfrm>
    </dsp:sp>
    <dsp:sp modelId="{0AA1378A-DEDB-4035-81F4-63DDB47DE502}">
      <dsp:nvSpPr>
        <dsp:cNvPr id="0" name=""/>
        <dsp:cNvSpPr/>
      </dsp:nvSpPr>
      <dsp:spPr>
        <a:xfrm>
          <a:off x="8173887" y="1477456"/>
          <a:ext cx="332025" cy="332025"/>
        </a:xfrm>
        <a:prstGeom prst="triangle">
          <a:avLst>
            <a:gd name="adj" fmla="val 100000"/>
          </a:avLst>
        </a:prstGeom>
        <a:solidFill>
          <a:srgbClr val="09549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4C4A4-31FE-4D99-9B2E-DC1094372255}">
      <dsp:nvSpPr>
        <dsp:cNvPr id="0" name=""/>
        <dsp:cNvSpPr/>
      </dsp:nvSpPr>
      <dsp:spPr>
        <a:xfrm rot="5400000">
          <a:off x="9009254" y="1087884"/>
          <a:ext cx="1171401" cy="1949186"/>
        </a:xfrm>
        <a:prstGeom prst="corner">
          <a:avLst>
            <a:gd name="adj1" fmla="val 16120"/>
            <a:gd name="adj2" fmla="val 16110"/>
          </a:avLst>
        </a:prstGeom>
        <a:solidFill>
          <a:srgbClr val="09549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325D6-CAFC-466A-AF06-2AFE3B09EB73}">
      <dsp:nvSpPr>
        <dsp:cNvPr id="0" name=""/>
        <dsp:cNvSpPr/>
      </dsp:nvSpPr>
      <dsp:spPr>
        <a:xfrm>
          <a:off x="8813718" y="1670270"/>
          <a:ext cx="1759736" cy="154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 Neue Light"/>
            </a:rPr>
            <a:t>Global Service Team</a:t>
          </a:r>
        </a:p>
      </dsp:txBody>
      <dsp:txXfrm>
        <a:off x="8813718" y="1670270"/>
        <a:ext cx="1759736" cy="1542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2EACC-5FFB-2F4A-B1F5-B50F9A117054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BFB3A-CC30-A549-992E-A97C46656D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6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8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8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5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6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0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8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0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5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5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39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0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9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9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4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1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7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0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4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3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2E39-8C8B-1043-8623-6B21F1543F0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E012-AA8F-9E4C-9D52-45FDB50C06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2E39-8C8B-1043-8623-6B21F1543F0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E012-AA8F-9E4C-9D52-45FDB50C06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3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6829" y="2971800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194254"/>
            <a:ext cx="12191997" cy="1758746"/>
          </a:xfrm>
          <a:prstGeom prst="rect">
            <a:avLst/>
          </a:prstGeom>
        </p:spPr>
        <p:txBody>
          <a:bodyPr vert="horz" lIns="81539" tIns="40769" rIns="81539" bIns="40769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5500" b="1" dirty="0">
                <a:solidFill>
                  <a:srgbClr val="FBC609"/>
                </a:solidFill>
                <a:latin typeface="Helvetica Neue" charset="0"/>
                <a:ea typeface="Helvetica Neue" charset="0"/>
                <a:cs typeface="Helvetica Neue" charset="0"/>
              </a:rPr>
              <a:t>The value of service</a:t>
            </a:r>
            <a:endParaRPr lang="en-US" sz="4000" b="1" dirty="0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9" name="Picture 18" descr="lionlogo_whit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70" y="914400"/>
            <a:ext cx="1751259" cy="170835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4953000"/>
            <a:ext cx="12191997" cy="673508"/>
          </a:xfrm>
          <a:prstGeom prst="rect">
            <a:avLst/>
          </a:prstGeom>
        </p:spPr>
        <p:txBody>
          <a:bodyPr vert="horz" lIns="81539" tIns="40769" rIns="81539" bIns="40769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2500" dirty="0" err="1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Dezember</a:t>
            </a:r>
            <a:r>
              <a:rPr lang="en-US" sz="25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 / </a:t>
            </a:r>
            <a:r>
              <a:rPr lang="en-US" sz="2500" dirty="0" err="1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Dicembre</a:t>
            </a:r>
            <a:r>
              <a:rPr lang="en-US" sz="25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 2020</a:t>
            </a:r>
          </a:p>
          <a:p>
            <a:r>
              <a:rPr lang="en-US" sz="25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Stefano Bosia 2 VDG</a:t>
            </a:r>
          </a:p>
        </p:txBody>
      </p:sp>
    </p:spTree>
    <p:extLst>
      <p:ext uri="{BB962C8B-B14F-4D97-AF65-F5344CB8AC3E}">
        <p14:creationId xmlns:p14="http://schemas.microsoft.com/office/powerpoint/2010/main" val="110017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0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0" y="2406286"/>
            <a:ext cx="1219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b="1" kern="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What is the</a:t>
            </a:r>
          </a:p>
          <a:p>
            <a:r>
              <a:rPr lang="en-US" sz="4000" b="1" kern="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Global Service Team?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70871" y="3856463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6414"/>
            <a:ext cx="12192000" cy="60468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742" tIns="15871" rIns="31742" bIns="15871"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Open Sans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483" y="-588722"/>
            <a:ext cx="12189519" cy="6583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496" tIns="31748" rIns="63496" bIns="31748"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Open Sans Light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23058168"/>
              </p:ext>
            </p:extLst>
          </p:nvPr>
        </p:nvGraphicFramePr>
        <p:xfrm>
          <a:off x="807614" y="1543881"/>
          <a:ext cx="10576772" cy="682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/>
          <p:cNvSpPr/>
          <p:nvPr/>
        </p:nvSpPr>
        <p:spPr>
          <a:xfrm>
            <a:off x="5370871" y="13416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66" y="168283"/>
            <a:ext cx="12189517" cy="1030220"/>
          </a:xfrm>
          <a:prstGeom prst="rect">
            <a:avLst/>
          </a:prstGeom>
        </p:spPr>
        <p:txBody>
          <a:bodyPr vert="horz" lIns="81539" tIns="40769" rIns="81539" bIns="40769" rtlCol="0" anchor="ctr">
            <a:noAutofit/>
          </a:bodyPr>
          <a:lstStyle>
            <a:lvl1pPr algn="l" defTabSz="40769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r>
              <a:rPr lang="de-DE" sz="3200" kern="0" dirty="0">
                <a:solidFill>
                  <a:srgbClr val="0A5496"/>
                </a:solidFill>
              </a:rPr>
              <a:t>Den Dienst an die Spitze von </a:t>
            </a:r>
            <a:br>
              <a:rPr lang="de-DE" sz="3200" kern="0" dirty="0">
                <a:solidFill>
                  <a:srgbClr val="0A5496"/>
                </a:solidFill>
              </a:rPr>
            </a:br>
            <a:r>
              <a:rPr lang="de-DE" sz="3200" kern="0" dirty="0">
                <a:solidFill>
                  <a:srgbClr val="0A5496"/>
                </a:solidFill>
              </a:rPr>
              <a:t>Lions Clubs International stellen</a:t>
            </a:r>
            <a:endParaRPr lang="en-US" sz="3200" kern="0" dirty="0">
              <a:solidFill>
                <a:srgbClr val="0A5496"/>
              </a:solidFill>
            </a:endParaRPr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035000"/>
            <a:ext cx="12192000" cy="42672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Chris Bunch – LION Managing Editor</a:t>
            </a:r>
          </a:p>
          <a:p>
            <a:pPr marL="0" indent="0" algn="ctr">
              <a:buNone/>
            </a:pPr>
            <a:r>
              <a:rPr lang="en-US" sz="2400" kern="0" dirty="0"/>
              <a:t>Sanjeev Ahuja – Chief of Marketing &amp; Membership</a:t>
            </a:r>
          </a:p>
          <a:p>
            <a:pPr marL="0" indent="0" algn="ctr">
              <a:buNone/>
            </a:pPr>
            <a:r>
              <a:rPr lang="en-US" sz="2400" kern="0" dirty="0"/>
              <a:t>Dan Hervey – Brand &amp; Creative Director</a:t>
            </a:r>
          </a:p>
          <a:p>
            <a:pPr marL="0" indent="0" algn="ctr">
              <a:buNone/>
            </a:pPr>
            <a:r>
              <a:rPr lang="en-US" sz="2400" kern="0" dirty="0"/>
              <a:t>Stephanie Morales – Meetings Manager</a:t>
            </a:r>
            <a:endParaRPr lang="en-US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5400339" y="4984650"/>
            <a:ext cx="1597824" cy="270903"/>
            <a:chOff x="5400339" y="4558766"/>
            <a:chExt cx="1597824" cy="27090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0E795B9-2883-5C40-95FA-3F017DE68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7970" y="4558766"/>
              <a:ext cx="254890" cy="26634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864641B-C459-AA44-A1CE-09FD89993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4956" y="4564493"/>
              <a:ext cx="280666" cy="25489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3E1AF7E-00A7-1347-B072-558E88B7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3273" y="4561629"/>
              <a:ext cx="254890" cy="26061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1ED92EA-93C6-AA46-9E84-D769495B1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7718" y="4564493"/>
              <a:ext cx="253458" cy="2548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0339" y="4564493"/>
              <a:ext cx="265534" cy="265176"/>
            </a:xfrm>
            <a:prstGeom prst="rect">
              <a:avLst/>
            </a:prstGeom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8D50F4F-C1FC-4421-BC07-D9D039DF8236}"/>
              </a:ext>
            </a:extLst>
          </p:cNvPr>
          <p:cNvSpPr txBox="1"/>
          <p:nvPr/>
        </p:nvSpPr>
        <p:spPr>
          <a:xfrm>
            <a:off x="-14217" y="1584130"/>
            <a:ext cx="121895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kern="0" dirty="0">
                <a:solidFill>
                  <a:srgbClr val="0A5496"/>
                </a:solidFill>
                <a:latin typeface="Helvetica Neue"/>
              </a:rPr>
              <a:t>Rendere </a:t>
            </a:r>
            <a:r>
              <a:rPr lang="de-DE" sz="3200" b="1" kern="0" dirty="0" err="1">
                <a:solidFill>
                  <a:srgbClr val="0A5496"/>
                </a:solidFill>
                <a:latin typeface="Helvetica Neue"/>
              </a:rPr>
              <a:t>il</a:t>
            </a:r>
            <a:r>
              <a:rPr lang="de-DE" sz="3200" b="1" kern="0" dirty="0">
                <a:solidFill>
                  <a:srgbClr val="0A5496"/>
                </a:solidFill>
                <a:latin typeface="Helvetica Neue"/>
              </a:rPr>
              <a:t> </a:t>
            </a:r>
            <a:r>
              <a:rPr lang="de-DE" sz="3200" b="1" kern="0" dirty="0" err="1">
                <a:solidFill>
                  <a:srgbClr val="0A5496"/>
                </a:solidFill>
                <a:latin typeface="Helvetica Neue"/>
              </a:rPr>
              <a:t>servizio</a:t>
            </a:r>
            <a:r>
              <a:rPr lang="de-DE" sz="3200" b="1" kern="0" dirty="0">
                <a:solidFill>
                  <a:srgbClr val="0A5496"/>
                </a:solidFill>
                <a:latin typeface="Helvetica Neue"/>
              </a:rPr>
              <a:t> la punta di </a:t>
            </a:r>
            <a:r>
              <a:rPr lang="de-DE" sz="3200" b="1" kern="0" dirty="0" err="1">
                <a:solidFill>
                  <a:srgbClr val="0A5496"/>
                </a:solidFill>
                <a:latin typeface="Helvetica Neue"/>
              </a:rPr>
              <a:t>diamante</a:t>
            </a:r>
            <a:r>
              <a:rPr lang="de-DE" sz="3200" b="1" kern="0" dirty="0">
                <a:solidFill>
                  <a:srgbClr val="0A5496"/>
                </a:solidFill>
                <a:latin typeface="Helvetica Neue"/>
              </a:rPr>
              <a:t> </a:t>
            </a:r>
            <a:br>
              <a:rPr lang="de-DE" sz="3200" b="1" kern="0" dirty="0">
                <a:solidFill>
                  <a:srgbClr val="0A5496"/>
                </a:solidFill>
                <a:latin typeface="Helvetica Neue"/>
              </a:rPr>
            </a:br>
            <a:r>
              <a:rPr lang="de-DE" sz="3200" b="1" kern="0" dirty="0">
                <a:solidFill>
                  <a:srgbClr val="0A5496"/>
                </a:solidFill>
                <a:latin typeface="Helvetica Neue"/>
              </a:rPr>
              <a:t>del Lions Clubs International</a:t>
            </a:r>
            <a:endParaRPr lang="en-US" sz="3200" b="1" kern="0" dirty="0">
              <a:solidFill>
                <a:srgbClr val="0A5496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972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5CFFBC-7537-423A-87EA-979B2F72D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4E5CFFBC-7537-423A-87EA-979B2F72D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4E5CFFBC-7537-423A-87EA-979B2F72D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graphicEl>
                                              <a:dgm id="{4E5CFFBC-7537-423A-87EA-979B2F72D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9282E33-19F0-4BBB-BA0B-CEB8B372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B9282E33-19F0-4BBB-BA0B-CEB8B372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B9282E33-19F0-4BBB-BA0B-CEB8B372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B9282E33-19F0-4BBB-BA0B-CEB8B372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9B0D08-0E67-4D13-9F11-0EF62D373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509B0D08-0E67-4D13-9F11-0EF62D373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509B0D08-0E67-4D13-9F11-0EF62D373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509B0D08-0E67-4D13-9F11-0EF62D373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5E4692-D836-4F23-88D3-7CD0E0606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6D5E4692-D836-4F23-88D3-7CD0E0606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6D5E4692-D836-4F23-88D3-7CD0E0606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6D5E4692-D836-4F23-88D3-7CD0E0606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23317C5-8601-4BF2-B85D-87AE2C832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723317C5-8601-4BF2-B85D-87AE2C832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723317C5-8601-4BF2-B85D-87AE2C832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graphicEl>
                                              <a:dgm id="{723317C5-8601-4BF2-B85D-87AE2C832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9AE668-D861-4E27-A403-BDF0D7470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B69AE668-D861-4E27-A403-BDF0D7470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B69AE668-D861-4E27-A403-BDF0D7470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B69AE668-D861-4E27-A403-BDF0D7470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38D688-B4BC-4404-AA44-08397ED60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graphicEl>
                                              <a:dgm id="{7D38D688-B4BC-4404-AA44-08397ED60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7D38D688-B4BC-4404-AA44-08397ED60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7D38D688-B4BC-4404-AA44-08397ED60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BA691F-C974-4590-AD87-0FFE9AC6E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BA691F-C974-4590-AD87-0FFE9AC6E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BA691F-C974-4590-AD87-0FFE9AC6E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18BA691F-C974-4590-AD87-0FFE9AC6E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B65F79-9503-4E53-A65D-0ABBDAC51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graphicEl>
                                              <a:dgm id="{C5B65F79-9503-4E53-A65D-0ABBDAC51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graphicEl>
                                              <a:dgm id="{C5B65F79-9503-4E53-A65D-0ABBDAC51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graphicEl>
                                              <a:dgm id="{C5B65F79-9503-4E53-A65D-0ABBDAC51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347491B-60B1-41B7-88F0-2636EDA8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graphicEl>
                                              <a:dgm id="{C347491B-60B1-41B7-88F0-2636EDA8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graphicEl>
                                              <a:dgm id="{C347491B-60B1-41B7-88F0-2636EDA8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graphicEl>
                                              <a:dgm id="{C347491B-60B1-41B7-88F0-2636EDA8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A1378A-DEDB-4035-81F4-63DDB47DE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0AA1378A-DEDB-4035-81F4-63DDB47DE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0AA1378A-DEDB-4035-81F4-63DDB47DE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graphicEl>
                                              <a:dgm id="{0AA1378A-DEDB-4035-81F4-63DDB47DE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2EB71F-F927-46D9-A11A-C5A79AC08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graphicEl>
                                              <a:dgm id="{632EB71F-F927-46D9-A11A-C5A79AC08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graphicEl>
                                              <a:dgm id="{632EB71F-F927-46D9-A11A-C5A79AC08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632EB71F-F927-46D9-A11A-C5A79AC08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B54C4A4-31FE-4D99-9B2E-DC1094372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graphicEl>
                                              <a:dgm id="{5B54C4A4-31FE-4D99-9B2E-DC1094372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graphicEl>
                                              <a:dgm id="{5B54C4A4-31FE-4D99-9B2E-DC1094372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graphicEl>
                                              <a:dgm id="{5B54C4A4-31FE-4D99-9B2E-DC1094372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3325D6-CAFC-466A-AF06-2AFE3B09E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>
                                            <p:graphicEl>
                                              <a:dgm id="{413325D6-CAFC-466A-AF06-2AFE3B09E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graphicEl>
                                              <a:dgm id="{413325D6-CAFC-466A-AF06-2AFE3B09E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graphicEl>
                                              <a:dgm id="{413325D6-CAFC-466A-AF06-2AFE3B09E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190" y="-632631"/>
            <a:ext cx="8686802" cy="8473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3311" y="140669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41052" y="5302213"/>
            <a:ext cx="5709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Meeting emerging needs and giving young people new opportunities to serve with us.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08964" y="638855"/>
            <a:ext cx="12174807" cy="618464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b="1" dirty="0" err="1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Unsere</a:t>
            </a:r>
            <a:r>
              <a:rPr lang="it-IT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3600" b="1" dirty="0" err="1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globalen</a:t>
            </a:r>
            <a:r>
              <a:rPr lang="it-IT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it-IT" sz="3600" b="1" dirty="0" err="1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Anliegen</a:t>
            </a:r>
            <a:endParaRPr lang="it-IT" sz="3600" b="1" dirty="0">
              <a:solidFill>
                <a:srgbClr val="0A5496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it-IT" sz="3600" b="1" dirty="0">
              <a:solidFill>
                <a:srgbClr val="0A5496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it-IT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Le nostre cause umanitarie globali</a:t>
            </a:r>
            <a:endParaRPr lang="en-US" sz="3600" b="1" kern="0" dirty="0">
              <a:solidFill>
                <a:srgbClr val="0A549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4026" y="2704289"/>
            <a:ext cx="2072008" cy="2085447"/>
            <a:chOff x="3044026" y="2704289"/>
            <a:chExt cx="2072008" cy="20854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E795B9-2883-5C40-95FA-3F017DE68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0881" y="2704289"/>
              <a:ext cx="1356612" cy="141758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044026" y="4204961"/>
              <a:ext cx="2072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8CC63F"/>
                  </a:solidFill>
                  <a:latin typeface="Open Sans" charset="0"/>
                  <a:ea typeface="Open Sans" charset="0"/>
                  <a:cs typeface="Open Sans" charset="0"/>
                </a:rPr>
                <a:t>ENVIRONMENT</a:t>
              </a:r>
            </a:p>
            <a:p>
              <a:endParaRPr lang="en-US" sz="12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77964" y="2734774"/>
            <a:ext cx="2261383" cy="1993407"/>
            <a:chOff x="5352912" y="2734774"/>
            <a:chExt cx="2261383" cy="19934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64641B-C459-AA44-A1CE-09FD89993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2912" y="2734774"/>
              <a:ext cx="1493797" cy="135661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503283" y="4204961"/>
              <a:ext cx="2111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26A2C"/>
                  </a:solidFill>
                  <a:latin typeface="Open Sans" charset="0"/>
                  <a:ea typeface="Open Sans" charset="0"/>
                  <a:cs typeface="Open Sans" charset="0"/>
                </a:rPr>
                <a:t>HUNGER</a:t>
              </a:r>
            </a:p>
            <a:p>
              <a:endParaRPr lang="en-US" sz="12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234146" y="2719531"/>
            <a:ext cx="2072009" cy="2254871"/>
            <a:chOff x="9785290" y="2719531"/>
            <a:chExt cx="2072009" cy="22548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E1AF7E-00A7-1347-B072-558E88B7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9792" y="2719531"/>
              <a:ext cx="1356612" cy="138709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785290" y="4204961"/>
              <a:ext cx="20720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0C217"/>
                  </a:solidFill>
                  <a:latin typeface="Open Sans" charset="0"/>
                  <a:ea typeface="Open Sans" charset="0"/>
                  <a:cs typeface="Open Sans" charset="0"/>
                </a:rPr>
                <a:t>CHILDHOOD CANCER</a:t>
              </a:r>
            </a:p>
            <a:p>
              <a:endParaRPr lang="en-US" sz="1200" dirty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01958" y="2719531"/>
            <a:ext cx="2362272" cy="2008650"/>
            <a:chOff x="7601958" y="2719531"/>
            <a:chExt cx="2362272" cy="20086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ED92EA-93C6-AA46-9E84-D769495B1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1958" y="2719531"/>
              <a:ext cx="1348990" cy="135661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855026" y="4204961"/>
              <a:ext cx="210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6A205F"/>
                  </a:solidFill>
                  <a:latin typeface="Open Sans" charset="0"/>
                  <a:ea typeface="Open Sans" charset="0"/>
                  <a:cs typeface="Open Sans" charset="0"/>
                </a:rPr>
                <a:t>VISION</a:t>
              </a:r>
            </a:p>
            <a:p>
              <a:endParaRPr lang="en-US" sz="1200" dirty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43071" y="2638265"/>
            <a:ext cx="2062530" cy="2151471"/>
            <a:chOff x="1043071" y="2638265"/>
            <a:chExt cx="2062530" cy="2151471"/>
          </a:xfrm>
        </p:grpSpPr>
        <p:sp>
          <p:nvSpPr>
            <p:cNvPr id="14" name="TextBox 13"/>
            <p:cNvSpPr txBox="1"/>
            <p:nvPr/>
          </p:nvSpPr>
          <p:spPr>
            <a:xfrm>
              <a:off x="1178013" y="4204961"/>
              <a:ext cx="1927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774AF"/>
                  </a:solidFill>
                  <a:latin typeface="Open Sans" charset="0"/>
                  <a:ea typeface="Open Sans" charset="0"/>
                  <a:cs typeface="Open Sans" charset="0"/>
                </a:rPr>
                <a:t>DIABETES</a:t>
              </a:r>
            </a:p>
            <a:p>
              <a:endParaRPr lang="en-US" sz="12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071" y="2638265"/>
              <a:ext cx="1419233" cy="1417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75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190" y="-660297"/>
            <a:ext cx="8686802" cy="8473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3311" y="140669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193" y="488231"/>
            <a:ext cx="12174807" cy="618464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Benefits of good services and activities</a:t>
            </a:r>
            <a:endParaRPr lang="en-US" sz="3600" b="1" kern="0" dirty="0">
              <a:solidFill>
                <a:srgbClr val="0A549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 bwMode="auto">
          <a:xfrm>
            <a:off x="1044490" y="1675317"/>
            <a:ext cx="9110163" cy="244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Well managed projects are meaningful</a:t>
            </a:r>
          </a:p>
          <a:p>
            <a:r>
              <a:rPr lang="en-US" sz="3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If members like projects they’ll be part of them</a:t>
            </a:r>
          </a:p>
          <a:p>
            <a:r>
              <a:rPr lang="en-US" sz="3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Discover new projects to consider</a:t>
            </a:r>
          </a:p>
          <a:p>
            <a:r>
              <a:rPr lang="en-US" sz="3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Consider how projects can be improved</a:t>
            </a:r>
          </a:p>
          <a:p>
            <a:r>
              <a:rPr lang="en-US" sz="3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Involve the community</a:t>
            </a:r>
          </a:p>
          <a:p>
            <a:pPr algn="ctr"/>
            <a:endParaRPr lang="en-US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026" name="Picture 2" descr="Yashwant S Sengar on Twitter: &quot;WHERE THERE'S A NEED .......................  THERE'S A LION… &quot;">
            <a:extLst>
              <a:ext uri="{FF2B5EF4-FFF2-40B4-BE49-F238E27FC236}">
                <a16:creationId xmlns:a16="http://schemas.microsoft.com/office/drawing/2014/main" id="{CA0A1E31-7EBA-4F5F-98B1-7B799787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62" y="4687594"/>
            <a:ext cx="2623076" cy="217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190" y="-660297"/>
            <a:ext cx="8686802" cy="8473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3311" y="110607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193" y="488231"/>
            <a:ext cx="12174807" cy="618464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Was </a:t>
            </a:r>
            <a:r>
              <a:rPr lang="en-US" sz="3600" b="1" dirty="0" err="1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können</a:t>
            </a:r>
            <a: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600" b="1" dirty="0" err="1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wir</a:t>
            </a:r>
            <a: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600" b="1" dirty="0" err="1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derzeit</a:t>
            </a:r>
            <a: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600" b="1" dirty="0" err="1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machen</a:t>
            </a:r>
            <a: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  <a:b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endParaRPr lang="en-US" sz="1800" b="1" kern="0" dirty="0">
              <a:solidFill>
                <a:srgbClr val="0A5496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3600" b="1" kern="0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Cosa </a:t>
            </a:r>
            <a:r>
              <a:rPr lang="en-US" sz="3600" b="1" kern="0" dirty="0" err="1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possiamo</a:t>
            </a:r>
            <a:r>
              <a:rPr lang="en-US" sz="3600" b="1" kern="0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 fare in </a:t>
            </a:r>
            <a:r>
              <a:rPr lang="en-US" sz="3600" b="1" kern="0" dirty="0" err="1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questo</a:t>
            </a:r>
            <a:r>
              <a:rPr lang="en-US" sz="3600" b="1" kern="0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periodo</a:t>
            </a:r>
            <a:r>
              <a:rPr lang="en-US" sz="3600" b="1" kern="0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 bwMode="auto">
          <a:xfrm>
            <a:off x="1044490" y="2026045"/>
            <a:ext cx="9110163" cy="244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3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Es gibt den Wunsch nach einem Neustart, aber auch viel Unsicherheit...</a:t>
            </a:r>
          </a:p>
          <a:p>
            <a:r>
              <a:rPr lang="de-DE" sz="3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Anwesend für und mit unseren Mitgliedern</a:t>
            </a:r>
          </a:p>
          <a:p>
            <a:r>
              <a:rPr lang="en-US" sz="3000" kern="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Aktiv</a:t>
            </a:r>
            <a:r>
              <a:rPr lang="en-US" sz="3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in der </a:t>
            </a:r>
            <a:r>
              <a:rPr lang="en-US" sz="3000" kern="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Spendensammlung</a:t>
            </a:r>
            <a:endParaRPr lang="en-US" sz="3000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3000" kern="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Aktiv</a:t>
            </a:r>
            <a:r>
              <a:rPr lang="en-US" sz="3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in </a:t>
            </a:r>
            <a:r>
              <a:rPr lang="en-US" sz="3000" kern="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Lebensmittelsammlungen</a:t>
            </a:r>
            <a:endParaRPr lang="en-US" sz="3000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3000" kern="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Aktiv</a:t>
            </a:r>
            <a:r>
              <a:rPr lang="en-US" sz="3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auf </a:t>
            </a:r>
            <a:r>
              <a:rPr lang="en-US" sz="3000" kern="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Bedürfnisse</a:t>
            </a:r>
            <a:r>
              <a:rPr lang="en-US" sz="3000" kern="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000" kern="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hören</a:t>
            </a:r>
            <a:endParaRPr lang="en-US" sz="3000" kern="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026" name="Picture 2" descr="Yashwant S Sengar on Twitter: &quot;WHERE THERE'S A NEED .......................  THERE'S A LION… &quot;">
            <a:extLst>
              <a:ext uri="{FF2B5EF4-FFF2-40B4-BE49-F238E27FC236}">
                <a16:creationId xmlns:a16="http://schemas.microsoft.com/office/drawing/2014/main" id="{CA0A1E31-7EBA-4F5F-98B1-7B799787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850" y="5403134"/>
            <a:ext cx="1758300" cy="145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0" y="3505200"/>
            <a:ext cx="12192000" cy="80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kern="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Sharing your impact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70871" y="320384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0" y="2664944"/>
            <a:ext cx="12192000" cy="5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The value of reporting service</a:t>
            </a:r>
          </a:p>
        </p:txBody>
      </p:sp>
    </p:spTree>
    <p:extLst>
      <p:ext uri="{BB962C8B-B14F-4D97-AF65-F5344CB8AC3E}">
        <p14:creationId xmlns:p14="http://schemas.microsoft.com/office/powerpoint/2010/main" val="407137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956" y="-632631"/>
            <a:ext cx="8686802" cy="8473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3311" y="140669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193" y="488231"/>
            <a:ext cx="12174807" cy="618464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A5496"/>
                </a:solidFill>
                <a:latin typeface="Helvetica Neue" charset="0"/>
                <a:ea typeface="Helvetica Neue" charset="0"/>
                <a:cs typeface="Helvetica Neue" charset="0"/>
              </a:rPr>
              <a:t>Reporting service activities</a:t>
            </a:r>
            <a:endParaRPr lang="en-US" sz="3600" b="1" kern="0" dirty="0">
              <a:solidFill>
                <a:srgbClr val="0A549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626" y="4005599"/>
            <a:ext cx="5709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9549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Signature activity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0035" y="2592134"/>
            <a:ext cx="5709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9549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Service activity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0034" y="4481524"/>
            <a:ext cx="10687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 signature activity is a service activity that clubs engage in on a repeated basis. If reporting a signature activity, the activity will auto-populate in MyLCI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4626" y="3070526"/>
            <a:ext cx="10682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 one-off service project your club hosts that you should report as a regular service activity</a:t>
            </a:r>
          </a:p>
        </p:txBody>
      </p:sp>
    </p:spTree>
    <p:extLst>
      <p:ext uri="{BB962C8B-B14F-4D97-AF65-F5344CB8AC3E}">
        <p14:creationId xmlns:p14="http://schemas.microsoft.com/office/powerpoint/2010/main" val="12802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 hidden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lionlogo_white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Thank you.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255</Words>
  <Application>Microsoft Office PowerPoint</Application>
  <PresentationFormat>Widescreen</PresentationFormat>
  <Paragraphs>51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Helvetica Neue Light</vt:lpstr>
      <vt:lpstr>Open Sans</vt:lpstr>
      <vt:lpstr>Open Sans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Perry, Kirk</dc:creator>
  <cp:lastModifiedBy>Stefano Bosia</cp:lastModifiedBy>
  <cp:revision>80</cp:revision>
  <dcterms:created xsi:type="dcterms:W3CDTF">2017-10-02T14:36:12Z</dcterms:created>
  <dcterms:modified xsi:type="dcterms:W3CDTF">2020-12-05T07:41:50Z</dcterms:modified>
</cp:coreProperties>
</file>