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4"/>
    <p:sldMasterId id="2147483960" r:id="rId5"/>
  </p:sldMasterIdLst>
  <p:notesMasterIdLst>
    <p:notesMasterId r:id="rId21"/>
  </p:notesMasterIdLst>
  <p:handoutMasterIdLst>
    <p:handoutMasterId r:id="rId22"/>
  </p:handoutMasterIdLst>
  <p:sldIdLst>
    <p:sldId id="270" r:id="rId6"/>
    <p:sldId id="643" r:id="rId7"/>
    <p:sldId id="274" r:id="rId8"/>
    <p:sldId id="280" r:id="rId9"/>
    <p:sldId id="290" r:id="rId10"/>
    <p:sldId id="272" r:id="rId11"/>
    <p:sldId id="276" r:id="rId12"/>
    <p:sldId id="642" r:id="rId13"/>
    <p:sldId id="640" r:id="rId14"/>
    <p:sldId id="451" r:id="rId15"/>
    <p:sldId id="644" r:id="rId16"/>
    <p:sldId id="281" r:id="rId17"/>
    <p:sldId id="641" r:id="rId18"/>
    <p:sldId id="287" r:id="rId19"/>
    <p:sldId id="636" r:id="rId20"/>
  </p:sldIdLst>
  <p:sldSz cx="12192000" cy="6858000"/>
  <p:notesSz cx="7104063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5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13" userDrawn="1">
          <p15:clr>
            <a:srgbClr val="A4A3A4"/>
          </p15:clr>
        </p15:guide>
        <p15:guide id="2" pos="20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99CCFF"/>
    <a:srgbClr val="66CCFF"/>
    <a:srgbClr val="99FF99"/>
    <a:srgbClr val="CCFF99"/>
    <a:srgbClr val="FF99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90"/>
      </p:cViewPr>
      <p:guideLst>
        <p:guide orient="horz" pos="754"/>
        <p:guide pos="5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90" d="100"/>
          <a:sy n="90" d="100"/>
        </p:scale>
        <p:origin x="-3752" y="-80"/>
      </p:cViewPr>
      <p:guideLst>
        <p:guide orient="horz" pos="3713"/>
        <p:guide pos="20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223F3768-FE38-19BC-5FE7-350E69D3ED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202" cy="5123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FC6AB39B-ED4A-97E9-9AA2-7EB417E05E3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861" y="0"/>
            <a:ext cx="3079202" cy="5123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E19DFA-A34A-402C-A7DE-DEC1A9BAEE19}" type="datetimeFigureOut">
              <a:rPr lang="de-CH" altLang="de-DE"/>
              <a:pPr>
                <a:defRPr/>
              </a:pPr>
              <a:t>13.12.2024</a:t>
            </a:fld>
            <a:endParaRPr lang="de-CH" altLang="de-DE" dirty="0"/>
          </a:p>
        </p:txBody>
      </p:sp>
      <p:sp>
        <p:nvSpPr>
          <p:cNvPr id="197636" name="Rectangle 4">
            <a:extLst>
              <a:ext uri="{FF2B5EF4-FFF2-40B4-BE49-F238E27FC236}">
                <a16:creationId xmlns:a16="http://schemas.microsoft.com/office/drawing/2014/main" id="{D904D671-28B6-4DAF-82FE-ECA49481BA8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09"/>
            <a:ext cx="3079202" cy="5123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7637" name="Rectangle 5">
            <a:extLst>
              <a:ext uri="{FF2B5EF4-FFF2-40B4-BE49-F238E27FC236}">
                <a16:creationId xmlns:a16="http://schemas.microsoft.com/office/drawing/2014/main" id="{74278778-B9FD-7F60-F283-054E3B7A7D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861" y="9722309"/>
            <a:ext cx="3079202" cy="5123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3DB339-2640-4791-A262-69EF94448A16}" type="slidenum">
              <a:rPr lang="de-CH" altLang="de-DE"/>
              <a:pPr>
                <a:defRPr/>
              </a:pPr>
              <a:t>‹Nr.›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2A84BAC-F1D9-A8F4-7F5A-33DE0E503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4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7D4173-1F7A-51E2-2B6F-EA4D36A994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4862" y="0"/>
            <a:ext cx="3077543" cy="512304"/>
          </a:xfrm>
          <a:prstGeom prst="rect">
            <a:avLst/>
          </a:prstGeom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B4E7A5-B5EF-4D76-913B-3FB676B7F382}" type="datetimeFigureOut">
              <a:rPr lang="de-DE" altLang="de-DE"/>
              <a:pPr>
                <a:defRPr/>
              </a:pPr>
              <a:t>13.12.2024</a:t>
            </a:fld>
            <a:endParaRPr lang="de-CH" altLang="de-DE" dirty="0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0DBFDB59-FB74-C290-7A6B-19C98C50D9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pPr lvl="0"/>
            <a:endParaRPr lang="de-CH" noProof="0" dirty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9C96C99F-9571-1565-6352-52A893B1D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075" y="4861155"/>
            <a:ext cx="5683914" cy="4605821"/>
          </a:xfrm>
          <a:prstGeom prst="rect">
            <a:avLst/>
          </a:prstGeom>
        </p:spPr>
        <p:txBody>
          <a:bodyPr vert="horz" wrap="square" lIns="94796" tIns="47398" rIns="94796" bIns="4739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  <a:endParaRPr lang="de-CH" alt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19D4D7-139E-9C43-B4AF-4067B529AC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9202" cy="512303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888C4F-5A31-F773-3799-07133A7CAB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4862" y="9720673"/>
            <a:ext cx="3077543" cy="512303"/>
          </a:xfrm>
          <a:prstGeom prst="rect">
            <a:avLst/>
          </a:prstGeom>
        </p:spPr>
        <p:txBody>
          <a:bodyPr vert="horz" wrap="square" lIns="94796" tIns="47398" rIns="94796" bIns="473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3572D4-03F5-41AB-9F18-282F09FDE5B6}" type="slidenum">
              <a:rPr lang="de-CH" altLang="de-DE"/>
              <a:pPr>
                <a:defRPr/>
              </a:pPr>
              <a:t>‹Nr.›</a:t>
            </a:fld>
            <a:endParaRPr lang="de-CH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vorlage M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/>
          <p:cNvSpPr>
            <a:spLocks noGrp="1"/>
          </p:cNvSpPr>
          <p:nvPr>
            <p:ph idx="1"/>
          </p:nvPr>
        </p:nvSpPr>
        <p:spPr bwMode="auto">
          <a:xfrm>
            <a:off x="335360" y="1196976"/>
            <a:ext cx="11521280" cy="5010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/>
              <a:t>Textmasterformate durch Klicken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  <a:p>
            <a:pPr lvl="3"/>
            <a:r>
              <a:rPr lang="de-DE" altLang="de-DE" noProof="0" dirty="0"/>
              <a:t>Vierte Ebene</a:t>
            </a:r>
          </a:p>
          <a:p>
            <a:pPr lvl="4"/>
            <a:r>
              <a:rPr lang="de-DE" altLang="de-DE" noProof="0" dirty="0"/>
              <a:t>Fünfte Ebene</a:t>
            </a:r>
            <a:endParaRPr lang="de-CH" altLang="de-DE" noProof="0"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 bwMode="auto">
          <a:xfrm>
            <a:off x="335360" y="565501"/>
            <a:ext cx="9164173" cy="3654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latin typeface="+mj-lt"/>
              </a:defRPr>
            </a:lvl1pPr>
          </a:lstStyle>
          <a:p>
            <a:pPr lvl="0"/>
            <a:r>
              <a:rPr lang="de-DE" altLang="de-DE" dirty="0"/>
              <a:t>Titelmasterformat durch Klicken</a:t>
            </a: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90725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3B1B67BE-F4BA-C507-8808-5711C5525B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VDG3 District 102 East Schweiz-Liechtenstein / V1 / 2023-2024</a:t>
            </a:r>
            <a:endParaRPr lang="de-CH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8BA9667E-7F1A-EABA-4748-60B4093014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CF57-EAD3-4448-A4C0-C721C596F9E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504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A6F7C28-2567-D9C7-C09C-C5B7636650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72250"/>
            <a:ext cx="12192000" cy="285750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e-CH" altLang="de-DE" sz="18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6334" y="1185974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C2E4FB51-2395-AB71-60F4-724F213B4E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VDG3 District 102 East Schweiz-Liechtenstein / V1 / 2023-2024</a:t>
            </a:r>
            <a:endParaRPr lang="de-CH"/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AE5669A7-6875-D711-96EE-D6BA004E6F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568B-0933-4D2C-93AE-EA4D5823583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616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5EF9673-CCCF-90D7-463A-00356AE6EE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VDG3 District 102 East Schweiz-Liechtenstein / V1 / 2023-2024</a:t>
            </a:r>
            <a:endParaRPr lang="de-CH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F0A89A5A-CF1F-8550-90FD-2FE0B646EF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FF29-E8D6-4DC0-B602-9CCB500F467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579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1886585-5AFA-AF87-4E3A-AC9545BA5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VDG3 District 102 East Schweiz-Liechtenstein / V1 / 2023-2024</a:t>
            </a:r>
            <a:endParaRPr lang="de-CH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F0E5A4E9-3586-3299-1816-C98B99A13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2F7D-4B85-4267-97D8-7289A47563D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144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8F1CCDDC-C490-E382-47C2-6C6AD5BAFB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VDG3 District 102 East Schweiz-Liechtenstein / V1 / 2023-2024</a:t>
            </a:r>
            <a:endParaRPr lang="de-CH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513979A7-B45E-6813-2593-2720AEE9C0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7E14-466A-425C-9F0F-87FE5F26A74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024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6905286-D439-EE98-FD73-8C3CA3A45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03963"/>
            <a:ext cx="1344613" cy="231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2E1C9C-BC11-4438-8B4C-146564DA477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951AE88-2DA8-C4C4-7D0A-7E79FB19D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3" y="6308725"/>
            <a:ext cx="10693400" cy="2270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Template</a:t>
            </a: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A335377F-1AEA-5361-C28F-84981A3761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04813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txBody>
          <a:bodyPr lIns="720000" t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CH" altLang="de-DE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feld 7">
            <a:extLst>
              <a:ext uri="{FF2B5EF4-FFF2-40B4-BE49-F238E27FC236}">
                <a16:creationId xmlns:a16="http://schemas.microsoft.com/office/drawing/2014/main" id="{93664297-77A6-4C69-CFAF-578C2B0734EE}"/>
              </a:ext>
            </a:extLst>
          </p:cNvPr>
          <p:cNvSpPr txBox="1"/>
          <p:nvPr userDrawn="1"/>
        </p:nvSpPr>
        <p:spPr>
          <a:xfrm>
            <a:off x="334963" y="44450"/>
            <a:ext cx="11480800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CH" dirty="0">
                <a:solidFill>
                  <a:schemeClr val="bg1"/>
                </a:solidFill>
              </a:rPr>
              <a:t>Lions Clubs International</a:t>
            </a:r>
          </a:p>
        </p:txBody>
      </p:sp>
      <p:pic>
        <p:nvPicPr>
          <p:cNvPr id="1030" name="Grafik 14" descr="lionlogo_2c.jpg">
            <a:extLst>
              <a:ext uri="{FF2B5EF4-FFF2-40B4-BE49-F238E27FC236}">
                <a16:creationId xmlns:a16="http://schemas.microsoft.com/office/drawing/2014/main" id="{FB23FB95-68AF-DE2E-2D5E-233F1E5058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563" y="0"/>
            <a:ext cx="4857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5">
            <a:extLst>
              <a:ext uri="{FF2B5EF4-FFF2-40B4-BE49-F238E27FC236}">
                <a16:creationId xmlns:a16="http://schemas.microsoft.com/office/drawing/2014/main" id="{C3002B42-A7A6-D33D-0D95-8C5DF4DEBE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72250"/>
            <a:ext cx="12192000" cy="285750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CH" altLang="de-DE" sz="1800" dirty="0">
              <a:solidFill>
                <a:srgbClr val="FFFFFF"/>
              </a:solidFill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C3F2FC35-AE21-A7CF-1085-213B6BF23D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13" y="6597650"/>
            <a:ext cx="12180887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e-CH" sz="1100" dirty="0">
                <a:solidFill>
                  <a:srgbClr val="00529C"/>
                </a:solidFill>
                <a:cs typeface="Arial" charset="0"/>
              </a:rPr>
              <a:t>Distrikt 102E Schweiz-Liechtenstein | Strategie-Meeting Maienfeld 30./31. August 2024</a:t>
            </a:r>
            <a:endParaRPr lang="de-CH" sz="1100" dirty="0">
              <a:cs typeface="Arial" charset="0"/>
            </a:endParaRPr>
          </a:p>
        </p:txBody>
      </p:sp>
      <p:pic>
        <p:nvPicPr>
          <p:cNvPr id="1033" name="Grafik 3">
            <a:extLst>
              <a:ext uri="{FF2B5EF4-FFF2-40B4-BE49-F238E27FC236}">
                <a16:creationId xmlns:a16="http://schemas.microsoft.com/office/drawing/2014/main" id="{9912B3A3-A4DB-C9A5-A564-E24B25BF68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0" y="441325"/>
            <a:ext cx="13128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74C0A07-F00A-46EE-0659-72538965B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72250"/>
            <a:ext cx="12192000" cy="285750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de-CH" altLang="de-DE" sz="1800">
              <a:solidFill>
                <a:srgbClr val="FFFFFF"/>
              </a:solidFill>
            </a:endParaRPr>
          </a:p>
        </p:txBody>
      </p:sp>
      <p:sp>
        <p:nvSpPr>
          <p:cNvPr id="2051" name="Titelplatzhalter 1">
            <a:extLst>
              <a:ext uri="{FF2B5EF4-FFF2-40B4-BE49-F238E27FC236}">
                <a16:creationId xmlns:a16="http://schemas.microsoft.com/office/drawing/2014/main" id="{99454E5D-36E8-8923-7A28-5613C7FB1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42963"/>
            <a:ext cx="105156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de-CH" altLang="de-DE"/>
          </a:p>
        </p:txBody>
      </p:sp>
      <p:sp>
        <p:nvSpPr>
          <p:cNvPr id="2052" name="Textplatzhalter 2">
            <a:extLst>
              <a:ext uri="{FF2B5EF4-FFF2-40B4-BE49-F238E27FC236}">
                <a16:creationId xmlns:a16="http://schemas.microsoft.com/office/drawing/2014/main" id="{717B2F2F-C8A3-F811-A8A3-A82602F24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CH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71A186-D5F4-9A71-C609-26F8E7831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524625"/>
            <a:ext cx="4678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8"/>
                </a:solidFill>
              </a:defRPr>
            </a:lvl1pPr>
          </a:lstStyle>
          <a:p>
            <a:pPr>
              <a:defRPr/>
            </a:pPr>
            <a:r>
              <a:rPr lang="de-DE"/>
              <a:t>VDG3 District 102 East Schweiz-Liechtenstein / V1 / 2023-2024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A74970-4C1D-9C67-5DE9-1EF45BD03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6700" y="6524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298"/>
                </a:solidFill>
              </a:defRPr>
            </a:lvl1pPr>
          </a:lstStyle>
          <a:p>
            <a:pPr>
              <a:defRPr/>
            </a:pPr>
            <a:fld id="{F31EA485-3D1C-45FF-8C7B-0B150C20FD2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097613-B59A-7F8E-BA9A-A4AFBA6C44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1038"/>
          </a:xfrm>
          <a:prstGeom prst="rect">
            <a:avLst/>
          </a:prstGeom>
          <a:solidFill>
            <a:srgbClr val="00529C"/>
          </a:solidFill>
          <a:ln>
            <a:noFill/>
          </a:ln>
        </p:spPr>
        <p:txBody>
          <a:bodyPr lIns="720000" t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CH" altLang="de-DE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7746AC2-27E8-5B5E-6B39-B55A044587A8}"/>
              </a:ext>
            </a:extLst>
          </p:cNvPr>
          <p:cNvSpPr txBox="1"/>
          <p:nvPr userDrawn="1"/>
        </p:nvSpPr>
        <p:spPr>
          <a:xfrm>
            <a:off x="838200" y="185738"/>
            <a:ext cx="81534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CH" sz="2800">
                <a:solidFill>
                  <a:prstClr val="white"/>
                </a:solidFill>
              </a:rPr>
              <a:t>Lions Clubs International</a:t>
            </a:r>
          </a:p>
        </p:txBody>
      </p:sp>
      <p:pic>
        <p:nvPicPr>
          <p:cNvPr id="2057" name="Grafik 14" descr="lionlogo_2c.jpg">
            <a:extLst>
              <a:ext uri="{FF2B5EF4-FFF2-40B4-BE49-F238E27FC236}">
                <a16:creationId xmlns:a16="http://schemas.microsoft.com/office/drawing/2014/main" id="{39BA18A3-32D4-4D05-10C6-36A79DD5D10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88" y="733425"/>
            <a:ext cx="7858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B03C836-A411-058F-2772-F02C6C6403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06000" y="733425"/>
            <a:ext cx="104775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de-CH" sz="1600" err="1">
                <a:solidFill>
                  <a:srgbClr val="FFC000"/>
                </a:solidFill>
                <a:cs typeface="Arial" charset="0"/>
              </a:rPr>
              <a:t>We</a:t>
            </a:r>
            <a:r>
              <a:rPr lang="de-CH" sz="1600">
                <a:solidFill>
                  <a:srgbClr val="FFC000"/>
                </a:solidFill>
                <a:cs typeface="Arial" charset="0"/>
              </a:rPr>
              <a:t> </a:t>
            </a:r>
            <a:r>
              <a:rPr lang="de-CH" sz="1600" err="1">
                <a:solidFill>
                  <a:srgbClr val="FFC000"/>
                </a:solidFill>
                <a:cs typeface="Arial" charset="0"/>
              </a:rPr>
              <a:t>serve</a:t>
            </a:r>
            <a:endParaRPr lang="de-CH" sz="1600">
              <a:solidFill>
                <a:srgbClr val="FFC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13" r:id="rId2"/>
    <p:sldLayoutId id="2147484009" r:id="rId3"/>
    <p:sldLayoutId id="2147484010" r:id="rId4"/>
    <p:sldLayoutId id="2147484011" r:id="rId5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00529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29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29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29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29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298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298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298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5298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5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5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5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5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529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qJhQ5AhUYtc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-switzerland2029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witzerland2029.ch/" TargetMode="External"/><Relationship Id="rId2" Type="http://schemas.openxmlformats.org/officeDocument/2006/relationships/hyperlink" Target="https://teamswitzerland2025.ch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>
            <a:extLst>
              <a:ext uri="{FF2B5EF4-FFF2-40B4-BE49-F238E27FC236}">
                <a16:creationId xmlns:a16="http://schemas.microsoft.com/office/drawing/2014/main" id="{AA48D915-5B05-547E-3FD4-8C7B0A95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343" y="705975"/>
            <a:ext cx="864034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 sz="3600" b="1" dirty="0">
                <a:solidFill>
                  <a:schemeClr val="accent1">
                    <a:lumMod val="75000"/>
                  </a:schemeClr>
                </a:solidFill>
              </a:rPr>
              <a:t>40 Jahre FLC   und   Special Olympics</a:t>
            </a:r>
          </a:p>
        </p:txBody>
      </p:sp>
      <p:sp>
        <p:nvSpPr>
          <p:cNvPr id="16387" name="Inhaltsplatzhalter 1">
            <a:extLst>
              <a:ext uri="{FF2B5EF4-FFF2-40B4-BE49-F238E27FC236}">
                <a16:creationId xmlns:a16="http://schemas.microsoft.com/office/drawing/2014/main" id="{E37E9D38-258B-82A2-5E6C-8FA5A30337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899629"/>
            <a:ext cx="10574338" cy="1360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de-CH" altLang="de-DE" dirty="0"/>
          </a:p>
          <a:p>
            <a:pPr>
              <a:lnSpc>
                <a:spcPct val="150000"/>
              </a:lnSpc>
            </a:pPr>
            <a:endParaRPr lang="de-CH" altLang="de-DE" dirty="0"/>
          </a:p>
          <a:p>
            <a:pPr marL="0" indent="0">
              <a:lnSpc>
                <a:spcPct val="150000"/>
              </a:lnSpc>
              <a:buNone/>
            </a:pPr>
            <a:endParaRPr lang="de-CH" altLang="de-DE" dirty="0"/>
          </a:p>
        </p:txBody>
      </p:sp>
      <p:pic>
        <p:nvPicPr>
          <p:cNvPr id="1026" name="Picture 2" descr="Ein Bild, das Text, Zeichnung, Clipart, Darstellung enthält.&#10;&#10;Beschreibung automatisch generiert.">
            <a:extLst>
              <a:ext uri="{FF2B5EF4-FFF2-40B4-BE49-F238E27FC236}">
                <a16:creationId xmlns:a16="http://schemas.microsoft.com/office/drawing/2014/main" id="{F2955562-5224-0F28-85FD-C6DF0C12A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602603"/>
            <a:ext cx="4896544" cy="30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CF52E11-ABD0-5AAB-5379-633B593A0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254487"/>
            <a:ext cx="4670638" cy="136003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CB36075-B294-2AC0-433B-5574BC708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039" y="2687210"/>
            <a:ext cx="4320480" cy="16664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6FF8014-0F93-7510-A6A2-F80E4B42D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4426868"/>
            <a:ext cx="4670638" cy="1816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D2C5E086-CA4A-8926-9C7C-A2DAE1ACD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CH" alt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730BFB6-242D-6268-D769-1CBB1DD48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584" y="829787"/>
            <a:ext cx="6686245" cy="5681662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C99DE4-8773-7467-2D79-92FAA15A75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>
                <a:latin typeface="Calibri" panose="020F0502020204030204"/>
                <a:ea typeface="+mn-ea"/>
              </a:rPr>
              <a:t>VDG3 District 102 East Schweiz-Liechtenstein / V1 / 2023-2024</a:t>
            </a:r>
            <a:endParaRPr lang="de-CH"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3F3F4-D71B-07E8-0F51-C281AD55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Teilnehmende Athleten aus Graubünden in Turin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8D2064-1160-1BF8-674E-413BB2AB5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Ski alpin				Tim A.		Chur</a:t>
            </a:r>
          </a:p>
          <a:p>
            <a:r>
              <a:rPr lang="de-CH" dirty="0"/>
              <a:t>Eiskunstlaufen			Livio R.	Chur</a:t>
            </a:r>
          </a:p>
          <a:p>
            <a:r>
              <a:rPr lang="de-CH" dirty="0"/>
              <a:t>Short Track Speed Skating	Fabian H. 	Chur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/>
              <a:t>sowie 5 Coaches / Betreuer aus Lenzerheide, Davos und Chur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40CAE1-C121-B906-1632-84F32A5625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VDG3 District 102 East Schweiz-Liechtenstein / V1 / 2023-2024</a:t>
            </a:r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51A678-B0D6-D6C4-2ACC-1318F2D6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4310746"/>
            <a:ext cx="4670638" cy="13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7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>
            <a:extLst>
              <a:ext uri="{FF2B5EF4-FFF2-40B4-BE49-F238E27FC236}">
                <a16:creationId xmlns:a16="http://schemas.microsoft.com/office/drawing/2014/main" id="{CFA85FDC-9608-7207-B0F9-69FE55D0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24" y="764522"/>
            <a:ext cx="8240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 b="1" dirty="0">
                <a:solidFill>
                  <a:schemeClr val="accent1">
                    <a:lumMod val="75000"/>
                  </a:schemeClr>
                </a:solidFill>
              </a:rPr>
              <a:t>Wie können wir unterstützen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BE139AE-8CE1-903B-5C0A-C3B982F271FA}"/>
              </a:ext>
            </a:extLst>
          </p:cNvPr>
          <p:cNvSpPr txBox="1"/>
          <p:nvPr/>
        </p:nvSpPr>
        <p:spPr>
          <a:xfrm>
            <a:off x="551384" y="1412776"/>
            <a:ext cx="61366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 </a:t>
            </a:r>
            <a:r>
              <a:rPr lang="de-CH" sz="2000" dirty="0" err="1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Switzerland</a:t>
            </a:r>
            <a:r>
              <a:rPr lang="de-CH" sz="20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Turin 2025 - ermögliche den </a:t>
            </a:r>
            <a:r>
              <a:rPr lang="de-CH" sz="2000" dirty="0" err="1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Athlet:innen</a:t>
            </a:r>
            <a:r>
              <a:rPr lang="de-CH" sz="20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von Special Olympics unvergessliche Momente - YouTube</a:t>
            </a:r>
            <a:endParaRPr lang="de-CH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91528DFC-79CC-55CE-1151-4C8734E13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8344" y="2814238"/>
            <a:ext cx="6441571" cy="3478612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EA54537-F978-8543-8795-53FE48D7C655}"/>
              </a:ext>
            </a:extLst>
          </p:cNvPr>
          <p:cNvSpPr txBox="1"/>
          <p:nvPr/>
        </p:nvSpPr>
        <p:spPr>
          <a:xfrm>
            <a:off x="263352" y="465313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2023 Bad Tölz</a:t>
            </a:r>
          </a:p>
          <a:p>
            <a:pPr algn="r"/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durch Lions von </a:t>
            </a:r>
          </a:p>
          <a:p>
            <a:pPr algn="r"/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Bayern Süd ermöglicht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>
            <a:extLst>
              <a:ext uri="{FF2B5EF4-FFF2-40B4-BE49-F238E27FC236}">
                <a16:creationId xmlns:a16="http://schemas.microsoft.com/office/drawing/2014/main" id="{96EB1257-DE2D-67A3-FB05-82C321B3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980728"/>
            <a:ext cx="8240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 b="1" dirty="0"/>
              <a:t>Spendenkonto    CH54 0077 8218 8143 2200 5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A3E028F-AABC-A30F-D6C8-A80C916B4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9896" y="2399087"/>
            <a:ext cx="4744500" cy="2477217"/>
          </a:xfrm>
        </p:spPr>
      </p:pic>
      <p:pic>
        <p:nvPicPr>
          <p:cNvPr id="8" name="Picture 2" descr="Ein Bild, das Text, Zeichnung, Clipart, Darstellung enthält.&#10;&#10;Beschreibung automatisch generiert.">
            <a:extLst>
              <a:ext uri="{FF2B5EF4-FFF2-40B4-BE49-F238E27FC236}">
                <a16:creationId xmlns:a16="http://schemas.microsoft.com/office/drawing/2014/main" id="{0A10EE74-5876-AF6D-6988-4E08BA31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348880"/>
            <a:ext cx="4032448" cy="25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>
            <a:extLst>
              <a:ext uri="{FF2B5EF4-FFF2-40B4-BE49-F238E27FC236}">
                <a16:creationId xmlns:a16="http://schemas.microsoft.com/office/drawing/2014/main" id="{0896744A-3045-B21E-9D83-BB7F46F5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59" y="565150"/>
            <a:ext cx="694392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de-CH" altLang="de-DE" sz="3200" b="1" dirty="0">
                <a:solidFill>
                  <a:schemeClr val="accent1">
                    <a:lumMod val="75000"/>
                  </a:schemeClr>
                </a:solidFill>
              </a:rPr>
              <a:t>Herzlichen Dank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282A613C-03AC-B6D7-983E-3DD32B076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327" y="1052736"/>
            <a:ext cx="6943929" cy="55072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>
            <a:extLst>
              <a:ext uri="{FF2B5EF4-FFF2-40B4-BE49-F238E27FC236}">
                <a16:creationId xmlns:a16="http://schemas.microsoft.com/office/drawing/2014/main" id="{8C69B4E7-5475-0F27-AC8F-202F01041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723094"/>
            <a:ext cx="8240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de-CH" altLang="de-DE" sz="3200" b="1" dirty="0" err="1">
                <a:solidFill>
                  <a:schemeClr val="accent1">
                    <a:lumMod val="75000"/>
                  </a:schemeClr>
                </a:solidFill>
              </a:rPr>
              <a:t>see</a:t>
            </a:r>
            <a:r>
              <a:rPr lang="de-CH" altLang="de-DE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altLang="de-DE" sz="3200" b="1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de-CH" altLang="de-DE" sz="3200" b="1" dirty="0">
                <a:solidFill>
                  <a:schemeClr val="accent1">
                    <a:lumMod val="75000"/>
                  </a:schemeClr>
                </a:solidFill>
              </a:rPr>
              <a:t> in Turin</a:t>
            </a:r>
          </a:p>
        </p:txBody>
      </p:sp>
      <p:sp>
        <p:nvSpPr>
          <p:cNvPr id="28675" name="Inhaltsplatzhalter 1">
            <a:extLst>
              <a:ext uri="{FF2B5EF4-FFF2-40B4-BE49-F238E27FC236}">
                <a16:creationId xmlns:a16="http://schemas.microsoft.com/office/drawing/2014/main" id="{C16FD097-8AD1-A3A9-D86D-0E7A8E8E3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963" y="1268413"/>
            <a:ext cx="11522075" cy="4938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de-CH" altLang="de-DE" dirty="0"/>
          </a:p>
          <a:p>
            <a:endParaRPr lang="de-CH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0FA866-0E90-D323-6101-1B8F18E78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628800"/>
            <a:ext cx="9852864" cy="42488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FB80D98-57CE-2886-E7BB-76AB0803A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400" dirty="0"/>
          </a:p>
          <a:p>
            <a:r>
              <a:rPr lang="de-DE" sz="2400" dirty="0"/>
              <a:t>Special Olympics ist die weltweit </a:t>
            </a:r>
            <a:r>
              <a:rPr lang="de-DE" sz="2400" dirty="0" err="1"/>
              <a:t>grösste</a:t>
            </a:r>
            <a:r>
              <a:rPr lang="de-DE" sz="2400" dirty="0"/>
              <a:t> Sportbewegung für Menschen mit geistiger Beeinträchtigung und ist in 177 Ländern vertreten.</a:t>
            </a:r>
          </a:p>
          <a:p>
            <a:r>
              <a:rPr lang="de-DE" sz="2400" dirty="0"/>
              <a:t>Das Sportangebot umfasst 30 Sommer- und Wintersportarten. </a:t>
            </a:r>
          </a:p>
          <a:p>
            <a:r>
              <a:rPr lang="de-DE" sz="2400" dirty="0"/>
              <a:t>Über 6 Mio. Athletinnen und Athleten, 539'071 registrierte Familienmitglieder, 330‘000 Coaches und 672'114 Volunteers/Freiwillige gehören zur Bewegung und tragen zu ihrer Einzigartigkeit bei.</a:t>
            </a:r>
          </a:p>
          <a:p>
            <a:endParaRPr lang="de-DE" sz="2400" dirty="0"/>
          </a:p>
          <a:p>
            <a:r>
              <a:rPr lang="de-DE" sz="2400" i="1" dirty="0">
                <a:solidFill>
                  <a:schemeClr val="accent1">
                    <a:lumMod val="75000"/>
                  </a:schemeClr>
                </a:solidFill>
              </a:rPr>
              <a:t>Alle Aktivitäten von Special Olympics </a:t>
            </a:r>
            <a:r>
              <a:rPr lang="de-DE" sz="2400" i="1" dirty="0" err="1">
                <a:solidFill>
                  <a:schemeClr val="accent1">
                    <a:lumMod val="75000"/>
                  </a:schemeClr>
                </a:solidFill>
              </a:rPr>
              <a:t>Switzerland</a:t>
            </a:r>
            <a:r>
              <a:rPr lang="de-DE" sz="2400" i="1" dirty="0">
                <a:solidFill>
                  <a:schemeClr val="accent1">
                    <a:lumMod val="75000"/>
                  </a:schemeClr>
                </a:solidFill>
              </a:rPr>
              <a:t> sind auf Menschen mit einer geistigen und/oder Lern-Beeinträchtigung, Menschen mit Entwicklungsstörungen und Verhaltensauffälligkeiten ausgerichtet. </a:t>
            </a:r>
            <a:endParaRPr lang="de-CH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2AD708-684C-695B-6BE2-F4C65107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831529"/>
            <a:ext cx="9164173" cy="365447"/>
          </a:xfrm>
        </p:spPr>
        <p:txBody>
          <a:bodyPr/>
          <a:lstStyle/>
          <a:p>
            <a:r>
              <a:rPr lang="de-CH" sz="3600" b="1" dirty="0">
                <a:solidFill>
                  <a:schemeClr val="accent1">
                    <a:lumMod val="75000"/>
                  </a:schemeClr>
                </a:solidFill>
              </a:rPr>
              <a:t>Special Olympics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F84261-6565-3B20-E790-4A698273A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383946"/>
            <a:ext cx="4248472" cy="13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5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>
            <a:extLst>
              <a:ext uri="{FF2B5EF4-FFF2-40B4-BE49-F238E27FC236}">
                <a16:creationId xmlns:a16="http://schemas.microsoft.com/office/drawing/2014/main" id="{9EAC7137-9EA2-A59F-A09D-7F2E67E6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20" y="5334657"/>
            <a:ext cx="3384429" cy="6531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 sz="3600" b="1" dirty="0">
                <a:solidFill>
                  <a:schemeClr val="accent1">
                    <a:lumMod val="75000"/>
                  </a:schemeClr>
                </a:solidFill>
              </a:rPr>
              <a:t>CHF 105’000.-</a:t>
            </a:r>
          </a:p>
        </p:txBody>
      </p:sp>
      <p:sp>
        <p:nvSpPr>
          <p:cNvPr id="21507" name="Inhaltsplatzhalter 1">
            <a:extLst>
              <a:ext uri="{FF2B5EF4-FFF2-40B4-BE49-F238E27FC236}">
                <a16:creationId xmlns:a16="http://schemas.microsoft.com/office/drawing/2014/main" id="{E8143A30-ACE9-0273-FD80-9B5327F03D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963" y="1196975"/>
            <a:ext cx="11522075" cy="501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dirty="0"/>
          </a:p>
          <a:p>
            <a:pPr marL="0" indent="0">
              <a:buNone/>
            </a:pPr>
            <a:endParaRPr lang="de-CH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69146D-BA8B-6FC4-38FE-D716D6D84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821694"/>
            <a:ext cx="2736304" cy="2736304"/>
          </a:xfrm>
          <a:prstGeom prst="rect">
            <a:avLst/>
          </a:prstGeom>
        </p:spPr>
      </p:pic>
      <p:pic>
        <p:nvPicPr>
          <p:cNvPr id="3074" name="Picture 2" descr="Ein Bild, das Kleidung, Menschliches Gesicht, Text, Person enthält.&#10;&#10;Beschreibung automatisch generiert.">
            <a:extLst>
              <a:ext uri="{FF2B5EF4-FFF2-40B4-BE49-F238E27FC236}">
                <a16:creationId xmlns:a16="http://schemas.microsoft.com/office/drawing/2014/main" id="{78731C1A-2255-DC82-4060-C05EAFDA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68" y="476672"/>
            <a:ext cx="689610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3C55F6B-BA69-3BAD-ED98-B91128B21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4" y="3925639"/>
            <a:ext cx="5056724" cy="23583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83704E64-0AFA-AC90-ABA5-16C8C38F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920116"/>
            <a:ext cx="8240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 sz="3200" b="1" dirty="0">
                <a:solidFill>
                  <a:schemeClr val="accent1">
                    <a:lumMod val="75000"/>
                  </a:schemeClr>
                </a:solidFill>
              </a:rPr>
              <a:t>Wir verfolgen das grosse Ziel….</a:t>
            </a:r>
          </a:p>
        </p:txBody>
      </p:sp>
      <p:sp>
        <p:nvSpPr>
          <p:cNvPr id="22531" name="Inhaltsplatzhalter 1">
            <a:extLst>
              <a:ext uri="{FF2B5EF4-FFF2-40B4-BE49-F238E27FC236}">
                <a16:creationId xmlns:a16="http://schemas.microsoft.com/office/drawing/2014/main" id="{622850BC-0687-6467-40F2-18BFADA9DE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963" y="1196975"/>
            <a:ext cx="11522075" cy="501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de-CH" altLang="de-DE" dirty="0"/>
          </a:p>
          <a:p>
            <a:pPr marL="0" indent="0">
              <a:lnSpc>
                <a:spcPct val="150000"/>
              </a:lnSpc>
              <a:buNone/>
            </a:pPr>
            <a:endParaRPr lang="de-CH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1CE160-A6F1-D1A0-D7F9-9D8FE98B8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844824"/>
            <a:ext cx="7681626" cy="298729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FB75F7-2921-031E-47DF-226070561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96" y="2316140"/>
            <a:ext cx="2199840" cy="2225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>
            <a:extLst>
              <a:ext uri="{FF2B5EF4-FFF2-40B4-BE49-F238E27FC236}">
                <a16:creationId xmlns:a16="http://schemas.microsoft.com/office/drawing/2014/main" id="{7AE159EE-ED8F-E94B-7D69-68852A5E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749131"/>
            <a:ext cx="8240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altLang="de-DE" b="1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www.switzerland2029.ch</a:t>
            </a:r>
            <a:endParaRPr lang="de-CH" alt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1F439E91-4F86-C7E7-0DB3-20F1C2222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525" y="1436921"/>
            <a:ext cx="10574338" cy="43762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Inhaltsplatzhalter 1">
            <a:extLst>
              <a:ext uri="{FF2B5EF4-FFF2-40B4-BE49-F238E27FC236}">
                <a16:creationId xmlns:a16="http://schemas.microsoft.com/office/drawing/2014/main" id="{68A026B0-2410-975D-28B5-220A0610E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1556792"/>
            <a:ext cx="11521280" cy="46509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de-CH" altLang="de-DE" b="1" dirty="0">
              <a:ea typeface="MS PGothic"/>
            </a:endParaRPr>
          </a:p>
          <a:p>
            <a:pPr marL="0" indent="0">
              <a:buNone/>
            </a:pPr>
            <a:r>
              <a:rPr lang="de-CH" altLang="de-DE" b="1" dirty="0">
                <a:ea typeface="MS PGothic"/>
              </a:rPr>
              <a:t>März 2025        </a:t>
            </a:r>
            <a:r>
              <a:rPr lang="de-CH" altLang="de-DE" b="1" dirty="0">
                <a:solidFill>
                  <a:srgbClr val="FF0000"/>
                </a:solidFill>
                <a:ea typeface="MS PGothic"/>
              </a:rPr>
              <a:t>World</a:t>
            </a:r>
            <a:r>
              <a:rPr lang="de-CH" altLang="de-DE" b="1" dirty="0">
                <a:ea typeface="MS PGothic"/>
              </a:rPr>
              <a:t> Winter Games Turin</a:t>
            </a:r>
          </a:p>
          <a:p>
            <a:pPr marL="0" indent="0">
              <a:buNone/>
            </a:pPr>
            <a:r>
              <a:rPr lang="de-CH" sz="1600" dirty="0">
                <a:ea typeface="+mn-lt"/>
                <a:cs typeface="+mn-lt"/>
                <a:hlinkClick r:id="rId2"/>
              </a:rPr>
              <a:t>Team Switzerland Turin 2025 (teamswitzerland2025.ch)</a:t>
            </a:r>
            <a:endParaRPr lang="de-CH" sz="1600" dirty="0">
              <a:ea typeface="+mn-lt"/>
              <a:cs typeface="+mn-lt"/>
            </a:endParaRP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altLang="de-DE" b="1" dirty="0">
                <a:ea typeface="MS PGothic"/>
              </a:rPr>
              <a:t>Frühjahr 2026    National Summer Games in Zug</a:t>
            </a:r>
          </a:p>
          <a:p>
            <a:pPr marL="0" indent="0">
              <a:buNone/>
            </a:pPr>
            <a:endParaRPr lang="de-CH" altLang="de-DE" b="1" dirty="0">
              <a:ea typeface="MS PGothic"/>
            </a:endParaRPr>
          </a:p>
          <a:p>
            <a:pPr marL="0" indent="0">
              <a:buNone/>
            </a:pPr>
            <a:r>
              <a:rPr lang="de-CH" altLang="de-DE" b="1" dirty="0">
                <a:ea typeface="MS PGothic"/>
              </a:rPr>
              <a:t>Sommer 2027       </a:t>
            </a:r>
            <a:r>
              <a:rPr lang="de-CH" altLang="de-DE" b="1" dirty="0">
                <a:solidFill>
                  <a:srgbClr val="FF0000"/>
                </a:solidFill>
                <a:ea typeface="MS PGothic"/>
              </a:rPr>
              <a:t>World</a:t>
            </a:r>
            <a:r>
              <a:rPr lang="de-CH" altLang="de-DE" b="1" dirty="0">
                <a:ea typeface="MS PGothic"/>
              </a:rPr>
              <a:t> Summer Games Chile</a:t>
            </a:r>
            <a:endParaRPr lang="de-CH" altLang="de-DE" b="1" dirty="0"/>
          </a:p>
          <a:p>
            <a:pPr marL="0" indent="0">
              <a:buNone/>
            </a:pPr>
            <a:endParaRPr lang="de-CH" altLang="de-DE" b="1" dirty="0"/>
          </a:p>
          <a:p>
            <a:pPr marL="0" indent="0">
              <a:buNone/>
            </a:pPr>
            <a:r>
              <a:rPr lang="de-CH" altLang="de-DE" b="1" dirty="0">
                <a:ea typeface="MS PGothic"/>
              </a:rPr>
              <a:t>Winter 2028     National Winter Games in Chur</a:t>
            </a:r>
          </a:p>
          <a:p>
            <a:pPr marL="0" indent="0">
              <a:buNone/>
            </a:pPr>
            <a:endParaRPr lang="de-CH" altLang="de-DE" b="1" dirty="0"/>
          </a:p>
          <a:p>
            <a:pPr marL="0" indent="0">
              <a:buNone/>
            </a:pPr>
            <a:r>
              <a:rPr lang="de-CH" altLang="de-DE" b="1" dirty="0">
                <a:ea typeface="MS PGothic"/>
              </a:rPr>
              <a:t>März 2029        </a:t>
            </a:r>
            <a:r>
              <a:rPr lang="de-CH" altLang="de-DE" b="1" dirty="0">
                <a:solidFill>
                  <a:srgbClr val="FF0000"/>
                </a:solidFill>
                <a:ea typeface="MS PGothic"/>
              </a:rPr>
              <a:t>World</a:t>
            </a:r>
            <a:r>
              <a:rPr lang="de-CH" altLang="de-DE" b="1" dirty="0">
                <a:ea typeface="MS PGothic"/>
              </a:rPr>
              <a:t> Winter Games </a:t>
            </a:r>
            <a:r>
              <a:rPr lang="de-CH" altLang="de-DE" b="1" dirty="0" err="1">
                <a:ea typeface="MS PGothic"/>
              </a:rPr>
              <a:t>Switzerland</a:t>
            </a:r>
            <a:r>
              <a:rPr lang="de-CH" altLang="de-DE" b="1" dirty="0">
                <a:ea typeface="MS PGothic"/>
              </a:rPr>
              <a:t> </a:t>
            </a:r>
          </a:p>
          <a:p>
            <a:pPr marL="0" indent="0">
              <a:buNone/>
            </a:pPr>
            <a:r>
              <a:rPr lang="de-CH" sz="1600" dirty="0">
                <a:ea typeface="+mn-lt"/>
                <a:cs typeface="+mn-lt"/>
                <a:hlinkClick r:id="rId3"/>
              </a:rPr>
              <a:t>Special Olympics World Games 2029: Inklusive Winterspiele in der Schweiz (switzerland2029.ch)</a:t>
            </a:r>
            <a:endParaRPr lang="de-CH" sz="1600" dirty="0"/>
          </a:p>
        </p:txBody>
      </p:sp>
      <p:sp>
        <p:nvSpPr>
          <p:cNvPr id="19458" name="Title 2">
            <a:extLst>
              <a:ext uri="{FF2B5EF4-FFF2-40B4-BE49-F238E27FC236}">
                <a16:creationId xmlns:a16="http://schemas.microsoft.com/office/drawing/2014/main" id="{A711DC9B-ADAF-A3DD-DD4C-4897D560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08" y="883653"/>
            <a:ext cx="8064896" cy="3654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de-CH" altLang="de-DE" sz="3200" b="1" dirty="0">
                <a:solidFill>
                  <a:schemeClr val="accent1">
                    <a:lumMod val="75000"/>
                  </a:schemeClr>
                </a:solidFill>
                <a:ea typeface="MS PGothic"/>
              </a:rPr>
              <a:t>40 Jahre FLC   -   Special Olympics</a:t>
            </a:r>
            <a:endParaRPr lang="de-CH" altLang="de-D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4726E8A-FF1E-9A96-A2D1-FAC466816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3250337"/>
            <a:ext cx="4670638" cy="1360032"/>
          </a:xfrm>
          <a:prstGeom prst="rect">
            <a:avLst/>
          </a:prstGeom>
        </p:spPr>
      </p:pic>
      <p:pic>
        <p:nvPicPr>
          <p:cNvPr id="4" name="Picture 2" descr="Ein Bild, das Text, Zeichnung, Clipart, Darstellung enthält.&#10;&#10;Beschreibung automatisch generiert.">
            <a:extLst>
              <a:ext uri="{FF2B5EF4-FFF2-40B4-BE49-F238E27FC236}">
                <a16:creationId xmlns:a16="http://schemas.microsoft.com/office/drawing/2014/main" id="{05A60398-3CA1-1085-0586-B90AD1AA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52" y="509593"/>
            <a:ext cx="4032448" cy="252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>
            <a:extLst>
              <a:ext uri="{FF2B5EF4-FFF2-40B4-BE49-F238E27FC236}">
                <a16:creationId xmlns:a16="http://schemas.microsoft.com/office/drawing/2014/main" id="{5F1E4484-FBAB-3DD1-F9A7-BA12DF99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65150"/>
            <a:ext cx="8240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b="1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831C1BD-B6EF-B05F-7E8E-08B09AD31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058" y="3176113"/>
            <a:ext cx="8786638" cy="30013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F4586B7-3542-9722-E8F3-3B3729602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930275"/>
            <a:ext cx="4801016" cy="1851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551AF30-F8B9-538C-0CDE-612BC0431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963" y="1698493"/>
            <a:ext cx="11522075" cy="4007114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7A262EC-D211-8F94-B326-09FBE74D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7" y="817466"/>
            <a:ext cx="9865096" cy="365447"/>
          </a:xfrm>
        </p:spPr>
        <p:txBody>
          <a:bodyPr/>
          <a:lstStyle/>
          <a:p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Lions helfen mit, die Kosten für die Teilnehmenden zu finanzieren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3CE679A-CE73-B41E-4E4B-C6754D9E3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3501008"/>
            <a:ext cx="542036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8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>
            <a:extLst>
              <a:ext uri="{FF2B5EF4-FFF2-40B4-BE49-F238E27FC236}">
                <a16:creationId xmlns:a16="http://schemas.microsoft.com/office/drawing/2014/main" id="{20836C65-CBCF-9DB4-E72B-7CAC35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76250"/>
            <a:ext cx="82407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CH" altLang="de-DE" b="1"/>
          </a:p>
        </p:txBody>
      </p:sp>
      <p:sp>
        <p:nvSpPr>
          <p:cNvPr id="36867" name="Inhaltsplatzhalter 1">
            <a:extLst>
              <a:ext uri="{FF2B5EF4-FFF2-40B4-BE49-F238E27FC236}">
                <a16:creationId xmlns:a16="http://schemas.microsoft.com/office/drawing/2014/main" id="{7694B586-0B3A-9832-0C9C-76548EAB07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1257300"/>
            <a:ext cx="11522075" cy="501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 altLang="de-DE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DCEABF-C1C4-B067-6394-14FBB8482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516229"/>
            <a:ext cx="6552729" cy="58655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Lion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Lion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C05CA024C5B54A8EAF3205333140C1" ma:contentTypeVersion="18" ma:contentTypeDescription="Ein neues Dokument erstellen." ma:contentTypeScope="" ma:versionID="2e6ba2ef7361efb31091a49eeba1321a">
  <xsd:schema xmlns:xsd="http://www.w3.org/2001/XMLSchema" xmlns:xs="http://www.w3.org/2001/XMLSchema" xmlns:p="http://schemas.microsoft.com/office/2006/metadata/properties" xmlns:ns2="cbdf8eff-60d3-4928-a4f6-ad2feaca7040" xmlns:ns3="d35c58b4-2dd1-4f60-ad6e-250a0858e6d4" targetNamespace="http://schemas.microsoft.com/office/2006/metadata/properties" ma:root="true" ma:fieldsID="7fd0ddae5d00592dc9e1abb5ff18365d" ns2:_="" ns3:_="">
    <xsd:import namespace="cbdf8eff-60d3-4928-a4f6-ad2feaca7040"/>
    <xsd:import namespace="d35c58b4-2dd1-4f60-ad6e-250a0858e6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f8eff-60d3-4928-a4f6-ad2feaca70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575d1d52-c30e-4b26-81eb-2ddbfb1ad1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c58b4-2dd1-4f60-ad6e-250a0858e6d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a42ad1-c351-4c7e-83d6-5683e439ab36}" ma:internalName="TaxCatchAll" ma:showField="CatchAllData" ma:web="d35c58b4-2dd1-4f60-ad6e-250a0858e6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5c58b4-2dd1-4f60-ad6e-250a0858e6d4" xsi:nil="true"/>
    <lcf76f155ced4ddcb4097134ff3c332f xmlns="cbdf8eff-60d3-4928-a4f6-ad2feaca704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37A075-3A09-4794-B45E-07AD458F7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df8eff-60d3-4928-a4f6-ad2feaca7040"/>
    <ds:schemaRef ds:uri="d35c58b4-2dd1-4f60-ad6e-250a0858e6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80882E-E8D2-4F6D-95B5-1256905443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B2091-B5DC-44F1-81E5-9EA4A185B3E1}">
  <ds:schemaRefs>
    <ds:schemaRef ds:uri="http://schemas.microsoft.com/office/infopath/2007/PartnerControls"/>
    <ds:schemaRef ds:uri="d35c58b4-2dd1-4f60-ad6e-250a0858e6d4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cbdf8eff-60d3-4928-a4f6-ad2feaca704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Einstellungen\Administrator\Lokale Einstellungen\Temporary Internet Files\Content.Outlook\VCFJE9CO\Lions.pot</Template>
  <TotalTime>0</TotalTime>
  <Words>285</Words>
  <Application>Microsoft Office PowerPoint</Application>
  <PresentationFormat>Breitbild</PresentationFormat>
  <Paragraphs>42</Paragraphs>
  <Slides>15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MS PGothic</vt:lpstr>
      <vt:lpstr>Arial</vt:lpstr>
      <vt:lpstr>Calibri</vt:lpstr>
      <vt:lpstr>3_Lions</vt:lpstr>
      <vt:lpstr>Office</vt:lpstr>
      <vt:lpstr>40 Jahre FLC   und   Special Olympics</vt:lpstr>
      <vt:lpstr>Special Olympics</vt:lpstr>
      <vt:lpstr>CHF 105’000.-</vt:lpstr>
      <vt:lpstr>Wir verfolgen das grosse Ziel….</vt:lpstr>
      <vt:lpstr>www.switzerland2029.ch</vt:lpstr>
      <vt:lpstr>40 Jahre FLC   -   Special Olympics</vt:lpstr>
      <vt:lpstr>PowerPoint-Präsentation</vt:lpstr>
      <vt:lpstr>Lions helfen mit, die Kosten für die Teilnehmenden zu finanzieren</vt:lpstr>
      <vt:lpstr>PowerPoint-Präsentation</vt:lpstr>
      <vt:lpstr>PowerPoint-Präsentation</vt:lpstr>
      <vt:lpstr>Teilnehmende Athleten aus Graubünden in Turin</vt:lpstr>
      <vt:lpstr>Wie können wir unterstützen</vt:lpstr>
      <vt:lpstr>Spendenkonto    CH54 0077 8218 8143 2200 5</vt:lpstr>
      <vt:lpstr>Herzlichen Dank</vt:lpstr>
      <vt:lpstr>see you in Turin</vt:lpstr>
    </vt:vector>
  </TitlesOfParts>
  <Manager>Ursla Guillebeau</Manager>
  <Company>MD 102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</dc:title>
  <dc:subject>NC 2014</dc:subject>
  <dc:creator>Urs Lufi</dc:creator>
  <cp:keywords/>
  <dc:description/>
  <cp:lastModifiedBy>Urs Lufi</cp:lastModifiedBy>
  <cp:revision>860</cp:revision>
  <cp:lastPrinted>2024-10-18T12:39:27Z</cp:lastPrinted>
  <dcterms:created xsi:type="dcterms:W3CDTF">2010-04-24T05:14:14Z</dcterms:created>
  <dcterms:modified xsi:type="dcterms:W3CDTF">2024-12-13T13:31:19Z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0x0101007BC05CA024C5B54A8EAF3205333140C1</vt:lpwstr>
  </property>
  <property fmtid="{D5CDD505-2E9C-101B-9397-08002B2CF9AE}" pid="3" name="MediaServiceImageTags">
    <vt:lpwstr/>
  </property>
</Properties>
</file>