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sldIdLst>
    <p:sldId id="256" r:id="rId5"/>
    <p:sldId id="257" r:id="rId6"/>
    <p:sldId id="1555" r:id="rId7"/>
    <p:sldId id="1556" r:id="rId8"/>
    <p:sldId id="260" r:id="rId9"/>
    <p:sldId id="258" r:id="rId10"/>
    <p:sldId id="1557" r:id="rId11"/>
    <p:sldId id="1552" r:id="rId12"/>
    <p:sldId id="1554" r:id="rId13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1AA445A-6950-A8C4-8432-5AB82E4DE6A4}" v="2" dt="2024-01-06T08:43:12.662"/>
    <p1510:client id="{AA21D9AA-9083-4342-ABEE-FAC83A015549}" v="94" dt="2024-01-02T21:11:40.741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23" autoAdjust="0"/>
    <p:restoredTop sz="94660"/>
  </p:normalViewPr>
  <p:slideViewPr>
    <p:cSldViewPr snapToGrid="0">
      <p:cViewPr varScale="1">
        <p:scale>
          <a:sx n="135" d="100"/>
          <a:sy n="135" d="100"/>
        </p:scale>
        <p:origin x="168" y="2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microsoft.com/office/2016/11/relationships/changesInfo" Target="changesInfos/changesInfo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microsoft.com/office/2015/10/relationships/revisionInfo" Target="revisionInfo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General Secretary" userId="S::general.secretary@lionsmd102.ch::77bae56f-0a98-4b17-b916-c3d20c169fbe" providerId="AD" clId="Web-{AA21D9AA-9083-4342-ABEE-FAC83A015549}"/>
    <pc:docChg chg="modSld">
      <pc:chgData name="General Secretary" userId="S::general.secretary@lionsmd102.ch::77bae56f-0a98-4b17-b916-c3d20c169fbe" providerId="AD" clId="Web-{AA21D9AA-9083-4342-ABEE-FAC83A015549}" dt="2024-01-02T21:11:38.351" v="91" actId="20577"/>
      <pc:docMkLst>
        <pc:docMk/>
      </pc:docMkLst>
      <pc:sldChg chg="modSp">
        <pc:chgData name="General Secretary" userId="S::general.secretary@lionsmd102.ch::77bae56f-0a98-4b17-b916-c3d20c169fbe" providerId="AD" clId="Web-{AA21D9AA-9083-4342-ABEE-FAC83A015549}" dt="2024-01-02T20:52:09.867" v="10" actId="20577"/>
        <pc:sldMkLst>
          <pc:docMk/>
          <pc:sldMk cId="3579010535" sldId="257"/>
        </pc:sldMkLst>
        <pc:spChg chg="mod">
          <ac:chgData name="General Secretary" userId="S::general.secretary@lionsmd102.ch::77bae56f-0a98-4b17-b916-c3d20c169fbe" providerId="AD" clId="Web-{AA21D9AA-9083-4342-ABEE-FAC83A015549}" dt="2024-01-02T20:52:09.867" v="10" actId="20577"/>
          <ac:spMkLst>
            <pc:docMk/>
            <pc:sldMk cId="3579010535" sldId="257"/>
            <ac:spMk id="6" creationId="{D0C34028-AD55-477A-BC6E-A6334599FBD7}"/>
          </ac:spMkLst>
        </pc:spChg>
      </pc:sldChg>
      <pc:sldChg chg="modSp">
        <pc:chgData name="General Secretary" userId="S::general.secretary@lionsmd102.ch::77bae56f-0a98-4b17-b916-c3d20c169fbe" providerId="AD" clId="Web-{AA21D9AA-9083-4342-ABEE-FAC83A015549}" dt="2024-01-02T20:58:07.502" v="49" actId="14100"/>
        <pc:sldMkLst>
          <pc:docMk/>
          <pc:sldMk cId="1877799306" sldId="258"/>
        </pc:sldMkLst>
        <pc:spChg chg="mod">
          <ac:chgData name="General Secretary" userId="S::general.secretary@lionsmd102.ch::77bae56f-0a98-4b17-b916-c3d20c169fbe" providerId="AD" clId="Web-{AA21D9AA-9083-4342-ABEE-FAC83A015549}" dt="2024-01-02T20:58:07.502" v="49" actId="14100"/>
          <ac:spMkLst>
            <pc:docMk/>
            <pc:sldMk cId="1877799306" sldId="258"/>
            <ac:spMk id="3" creationId="{324A79EB-B716-4703-B0CF-6C63913A8EB6}"/>
          </ac:spMkLst>
        </pc:spChg>
      </pc:sldChg>
      <pc:sldChg chg="modSp">
        <pc:chgData name="General Secretary" userId="S::general.secretary@lionsmd102.ch::77bae56f-0a98-4b17-b916-c3d20c169fbe" providerId="AD" clId="Web-{AA21D9AA-9083-4342-ABEE-FAC83A015549}" dt="2024-01-02T20:57:13.016" v="44" actId="20577"/>
        <pc:sldMkLst>
          <pc:docMk/>
          <pc:sldMk cId="2835080857" sldId="260"/>
        </pc:sldMkLst>
        <pc:spChg chg="mod">
          <ac:chgData name="General Secretary" userId="S::general.secretary@lionsmd102.ch::77bae56f-0a98-4b17-b916-c3d20c169fbe" providerId="AD" clId="Web-{AA21D9AA-9083-4342-ABEE-FAC83A015549}" dt="2024-01-02T20:57:13.016" v="44" actId="20577"/>
          <ac:spMkLst>
            <pc:docMk/>
            <pc:sldMk cId="2835080857" sldId="260"/>
            <ac:spMk id="5" creationId="{815A30C4-D6F1-45ED-A940-6B02939BD67C}"/>
          </ac:spMkLst>
        </pc:spChg>
      </pc:sldChg>
      <pc:sldChg chg="modSp">
        <pc:chgData name="General Secretary" userId="S::general.secretary@lionsmd102.ch::77bae56f-0a98-4b17-b916-c3d20c169fbe" providerId="AD" clId="Web-{AA21D9AA-9083-4342-ABEE-FAC83A015549}" dt="2024-01-02T21:11:38.351" v="91" actId="20577"/>
        <pc:sldMkLst>
          <pc:docMk/>
          <pc:sldMk cId="389322291" sldId="1552"/>
        </pc:sldMkLst>
        <pc:spChg chg="mod">
          <ac:chgData name="General Secretary" userId="S::general.secretary@lionsmd102.ch::77bae56f-0a98-4b17-b916-c3d20c169fbe" providerId="AD" clId="Web-{AA21D9AA-9083-4342-ABEE-FAC83A015549}" dt="2024-01-02T21:11:38.351" v="91" actId="20577"/>
          <ac:spMkLst>
            <pc:docMk/>
            <pc:sldMk cId="389322291" sldId="1552"/>
            <ac:spMk id="3" creationId="{3E1FD14D-7709-46B6-A891-614004ABF437}"/>
          </ac:spMkLst>
        </pc:spChg>
      </pc:sldChg>
      <pc:sldChg chg="addSp delSp modSp">
        <pc:chgData name="General Secretary" userId="S::general.secretary@lionsmd102.ch::77bae56f-0a98-4b17-b916-c3d20c169fbe" providerId="AD" clId="Web-{AA21D9AA-9083-4342-ABEE-FAC83A015549}" dt="2024-01-02T20:56:32.437" v="40" actId="20577"/>
        <pc:sldMkLst>
          <pc:docMk/>
          <pc:sldMk cId="1566814110" sldId="1556"/>
        </pc:sldMkLst>
        <pc:spChg chg="add del mod">
          <ac:chgData name="General Secretary" userId="S::general.secretary@lionsmd102.ch::77bae56f-0a98-4b17-b916-c3d20c169fbe" providerId="AD" clId="Web-{AA21D9AA-9083-4342-ABEE-FAC83A015549}" dt="2024-01-02T20:56:32.437" v="40" actId="20577"/>
          <ac:spMkLst>
            <pc:docMk/>
            <pc:sldMk cId="1566814110" sldId="1556"/>
            <ac:spMk id="2" creationId="{A2E0147B-9503-4A12-9FF5-B7B6DE7F713B}"/>
          </ac:spMkLst>
        </pc:spChg>
        <pc:spChg chg="add del mod">
          <ac:chgData name="General Secretary" userId="S::general.secretary@lionsmd102.ch::77bae56f-0a98-4b17-b916-c3d20c169fbe" providerId="AD" clId="Web-{AA21D9AA-9083-4342-ABEE-FAC83A015549}" dt="2024-01-02T20:55:38.779" v="33"/>
          <ac:spMkLst>
            <pc:docMk/>
            <pc:sldMk cId="1566814110" sldId="1556"/>
            <ac:spMk id="50" creationId="{A1C38FE0-D220-2DA2-B526-19C026BCE2FC}"/>
          </ac:spMkLst>
        </pc:spChg>
      </pc:sldChg>
      <pc:sldChg chg="modSp">
        <pc:chgData name="General Secretary" userId="S::general.secretary@lionsmd102.ch::77bae56f-0a98-4b17-b916-c3d20c169fbe" providerId="AD" clId="Web-{AA21D9AA-9083-4342-ABEE-FAC83A015549}" dt="2024-01-02T21:11:26.257" v="89" actId="20577"/>
        <pc:sldMkLst>
          <pc:docMk/>
          <pc:sldMk cId="3858401314" sldId="1557"/>
        </pc:sldMkLst>
        <pc:spChg chg="mod">
          <ac:chgData name="General Secretary" userId="S::general.secretary@lionsmd102.ch::77bae56f-0a98-4b17-b916-c3d20c169fbe" providerId="AD" clId="Web-{AA21D9AA-9083-4342-ABEE-FAC83A015549}" dt="2024-01-02T21:10:45.849" v="66" actId="20577"/>
          <ac:spMkLst>
            <pc:docMk/>
            <pc:sldMk cId="3858401314" sldId="1557"/>
            <ac:spMk id="18" creationId="{E0EDC9B4-4CF6-49EF-935E-7B61750582F5}"/>
          </ac:spMkLst>
        </pc:spChg>
        <pc:spChg chg="mod">
          <ac:chgData name="General Secretary" userId="S::general.secretary@lionsmd102.ch::77bae56f-0a98-4b17-b916-c3d20c169fbe" providerId="AD" clId="Web-{AA21D9AA-9083-4342-ABEE-FAC83A015549}" dt="2024-01-02T20:59:06.878" v="52" actId="20577"/>
          <ac:spMkLst>
            <pc:docMk/>
            <pc:sldMk cId="3858401314" sldId="1557"/>
            <ac:spMk id="19" creationId="{5A8987A1-F325-472C-91E4-06C5FC4C5510}"/>
          </ac:spMkLst>
        </pc:spChg>
        <pc:spChg chg="mod">
          <ac:chgData name="General Secretary" userId="S::general.secretary@lionsmd102.ch::77bae56f-0a98-4b17-b916-c3d20c169fbe" providerId="AD" clId="Web-{AA21D9AA-9083-4342-ABEE-FAC83A015549}" dt="2024-01-02T21:11:26.257" v="89" actId="20577"/>
          <ac:spMkLst>
            <pc:docMk/>
            <pc:sldMk cId="3858401314" sldId="1557"/>
            <ac:spMk id="20" creationId="{F29753C1-A96E-47D1-AF7A-0DEAA091E631}"/>
          </ac:spMkLst>
        </pc:spChg>
      </pc:sldChg>
    </pc:docChg>
  </pc:docChgLst>
  <pc:docChgLst>
    <pc:chgData name="Georges Torti" userId="S::georges.torti@lionsmd102.ch::f85f1b9b-330a-4be2-9d50-e75afdff1b3e" providerId="AD" clId="Web-{31AA445A-6950-A8C4-8432-5AB82E4DE6A4}"/>
    <pc:docChg chg="modSld">
      <pc:chgData name="Georges Torti" userId="S::georges.torti@lionsmd102.ch::f85f1b9b-330a-4be2-9d50-e75afdff1b3e" providerId="AD" clId="Web-{31AA445A-6950-A8C4-8432-5AB82E4DE6A4}" dt="2024-01-06T08:43:12.662" v="1" actId="20577"/>
      <pc:docMkLst>
        <pc:docMk/>
      </pc:docMkLst>
      <pc:sldChg chg="modSp">
        <pc:chgData name="Georges Torti" userId="S::georges.torti@lionsmd102.ch::f85f1b9b-330a-4be2-9d50-e75afdff1b3e" providerId="AD" clId="Web-{31AA445A-6950-A8C4-8432-5AB82E4DE6A4}" dt="2024-01-06T08:43:12.662" v="1" actId="20577"/>
        <pc:sldMkLst>
          <pc:docMk/>
          <pc:sldMk cId="3858401314" sldId="1557"/>
        </pc:sldMkLst>
        <pc:spChg chg="mod">
          <ac:chgData name="Georges Torti" userId="S::georges.torti@lionsmd102.ch::f85f1b9b-330a-4be2-9d50-e75afdff1b3e" providerId="AD" clId="Web-{31AA445A-6950-A8C4-8432-5AB82E4DE6A4}" dt="2024-01-06T08:43:12.662" v="1" actId="20577"/>
          <ac:spMkLst>
            <pc:docMk/>
            <pc:sldMk cId="3858401314" sldId="1557"/>
            <ac:spMk id="19" creationId="{5A8987A1-F325-472C-91E4-06C5FC4C5510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shutterstock_1108833308 (1)">
            <a:extLst>
              <a:ext uri="{FF2B5EF4-FFF2-40B4-BE49-F238E27FC236}">
                <a16:creationId xmlns:a16="http://schemas.microsoft.com/office/drawing/2014/main" id="{949D4939-CD6D-43F0-8FC3-12C54244CB13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616" t="38135" r="39402" b="23065"/>
          <a:stretch/>
        </p:blipFill>
        <p:spPr bwMode="auto">
          <a:xfrm>
            <a:off x="3174" y="1"/>
            <a:ext cx="9140825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10AB8054-B335-491B-9628-1604B84F6C5E}" type="datetimeFigureOut">
              <a:rPr lang="fr-CH" smtClean="0"/>
              <a:t>27.11.2024</a:t>
            </a:fld>
            <a:endParaRPr lang="fr-C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5726A5-823A-4A61-975F-3BAA3FA78BB7}" type="slidenum">
              <a:rPr lang="fr-CH" smtClean="0"/>
              <a:t>‹N°›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9436186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shutterstock_1108833308 (1)">
            <a:extLst>
              <a:ext uri="{FF2B5EF4-FFF2-40B4-BE49-F238E27FC236}">
                <a16:creationId xmlns:a16="http://schemas.microsoft.com/office/drawing/2014/main" id="{F2FC1BD7-7B5C-451C-B472-76572A011E73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454" t="1078" r="28564" b="60122"/>
          <a:stretch/>
        </p:blipFill>
        <p:spPr bwMode="auto">
          <a:xfrm>
            <a:off x="3175" y="1"/>
            <a:ext cx="7680325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55164" y="365126"/>
            <a:ext cx="6560186" cy="1325563"/>
          </a:xfrm>
        </p:spPr>
        <p:txBody>
          <a:bodyPr/>
          <a:lstStyle>
            <a:lvl1pPr>
              <a:defRPr b="1"/>
            </a:lvl1pPr>
          </a:lstStyle>
          <a:p>
            <a:r>
              <a:rPr lang="fr-FR" dirty="0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2192338"/>
            <a:ext cx="7886700" cy="4300535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pic>
        <p:nvPicPr>
          <p:cNvPr id="2051" name="Picture 3" descr="move for the planet_Lions Switzerland (1)">
            <a:extLst>
              <a:ext uri="{FF2B5EF4-FFF2-40B4-BE49-F238E27FC236}">
                <a16:creationId xmlns:a16="http://schemas.microsoft.com/office/drawing/2014/main" id="{1E2971F2-CDE1-4635-BB99-4CAA51CC4C9B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614" y="230980"/>
            <a:ext cx="1794550" cy="1827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810878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Ändere den Stil des Titels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Stile des Maskentextes bearbeiten</a:t>
            </a:r>
          </a:p>
          <a:p>
            <a:pPr lvl="1"/>
            <a:r>
              <a:rPr lang="fr-FR"/>
              <a:t>Zweite Ebene</a:t>
            </a:r>
          </a:p>
          <a:p>
            <a:pPr lvl="2"/>
            <a:r>
              <a:rPr lang="fr-FR"/>
              <a:t>Dritte Ebene</a:t>
            </a:r>
          </a:p>
          <a:p>
            <a:pPr lvl="3"/>
            <a:r>
              <a:rPr lang="fr-FR"/>
              <a:t>Vierte Ebene</a:t>
            </a:r>
          </a:p>
          <a:p>
            <a:pPr lvl="4"/>
            <a:r>
              <a:rPr lang="fr-FR"/>
              <a:t>Fünftes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C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75726A5-823A-4A61-975F-3BAA3FA78BB7}" type="slidenum">
              <a:rPr lang="fr-CH" smtClean="0"/>
              <a:t>‹N°›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36278902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2">
            <a:extLst>
              <a:ext uri="{FF2B5EF4-FFF2-40B4-BE49-F238E27FC236}">
                <a16:creationId xmlns:a16="http://schemas.microsoft.com/office/drawing/2014/main" id="{842EFC81-FA11-4392-AA74-7E8B0862B2B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4688" y="667440"/>
            <a:ext cx="4605337" cy="2874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CH" altLang="fr-FR" sz="7200" b="0" i="0" u="none" strike="noStrike" cap="none" normalizeH="0" baseline="0">
                <a:ln>
                  <a:noFill/>
                </a:ln>
                <a:solidFill>
                  <a:srgbClr val="FFFFFF"/>
                </a:solidFill>
                <a:effectLst/>
                <a:latin typeface="HelveticaNeue" panose="00000400000000000000" pitchFamily="2" charset="0"/>
              </a:rPr>
              <a:t>Move for</a:t>
            </a:r>
            <a:br>
              <a:rPr kumimoji="0" lang="fr-CH" altLang="fr-FR" sz="7200" b="0" i="0" u="none" strike="noStrike" cap="none" normalizeH="0" baseline="0">
                <a:ln>
                  <a:noFill/>
                </a:ln>
                <a:solidFill>
                  <a:srgbClr val="FFFFFF"/>
                </a:solidFill>
                <a:effectLst/>
                <a:latin typeface="HelveticaNeue" panose="00000400000000000000" pitchFamily="2" charset="0"/>
              </a:rPr>
            </a:br>
            <a:r>
              <a:rPr kumimoji="0" lang="fr-CH" altLang="fr-FR" sz="7200" b="0" i="0" u="none" strike="noStrike" cap="none" normalizeH="0" baseline="0">
                <a:ln>
                  <a:noFill/>
                </a:ln>
                <a:solidFill>
                  <a:srgbClr val="FFFFFF"/>
                </a:solidFill>
                <a:effectLst/>
                <a:latin typeface="HelveticaNeue" panose="00000400000000000000" pitchFamily="2" charset="0"/>
              </a:rPr>
              <a:t>the Planet</a:t>
            </a:r>
            <a:endParaRPr kumimoji="0" lang="fr-FR" altLang="fr-F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id="{C923D14C-5E71-4956-95C1-82BD9FD05C62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5800" y="681728"/>
            <a:ext cx="4897438" cy="95250"/>
          </a:xfrm>
          <a:prstGeom prst="rect">
            <a:avLst/>
          </a:prstGeom>
          <a:solidFill>
            <a:srgbClr val="FFC000"/>
          </a:solidFill>
          <a:ln w="25400" algn="ctr">
            <a:solidFill>
              <a:srgbClr val="FFC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endParaRPr lang="fr-CH"/>
          </a:p>
        </p:txBody>
      </p:sp>
      <p:pic>
        <p:nvPicPr>
          <p:cNvPr id="3076" name="Picture 4" descr="move for the planet_Lions Switzerland (1)">
            <a:extLst>
              <a:ext uri="{FF2B5EF4-FFF2-40B4-BE49-F238E27FC236}">
                <a16:creationId xmlns:a16="http://schemas.microsoft.com/office/drawing/2014/main" id="{1B1C8822-D0F2-4CAB-A71A-BE0492F3981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25310" y="157438"/>
            <a:ext cx="3052762" cy="31083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  <p:grpSp>
        <p:nvGrpSpPr>
          <p:cNvPr id="6" name="Group 5">
            <a:extLst>
              <a:ext uri="{FF2B5EF4-FFF2-40B4-BE49-F238E27FC236}">
                <a16:creationId xmlns:a16="http://schemas.microsoft.com/office/drawing/2014/main" id="{9668CBB8-D394-4558-BD60-3FC14934918C}"/>
              </a:ext>
            </a:extLst>
          </p:cNvPr>
          <p:cNvGrpSpPr>
            <a:grpSpLocks/>
          </p:cNvGrpSpPr>
          <p:nvPr/>
        </p:nvGrpSpPr>
        <p:grpSpPr bwMode="auto">
          <a:xfrm>
            <a:off x="771525" y="5225774"/>
            <a:ext cx="3571875" cy="1455738"/>
            <a:chOff x="107350840" y="105317038"/>
            <a:chExt cx="3572297" cy="1455125"/>
          </a:xfrm>
        </p:grpSpPr>
        <p:pic>
          <p:nvPicPr>
            <p:cNvPr id="3078" name="Picture 6" descr="Leo_Logo_White">
              <a:extLst>
                <a:ext uri="{FF2B5EF4-FFF2-40B4-BE49-F238E27FC236}">
                  <a16:creationId xmlns:a16="http://schemas.microsoft.com/office/drawing/2014/main" id="{E859611D-1FC3-4B4A-BADC-F7CDD3F9185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9418381" y="105317400"/>
              <a:ext cx="1504756" cy="14544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5B9BD5"/>
                  </a:solidFill>
                </a14:hiddenFill>
              </a:ext>
              <a:ext uri="{91240B29-F687-4F45-9708-019B960494DF}">
                <a14:hiddenLine xmlns:a14="http://schemas.microsoft.com/office/drawing/2010/main" w="254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000000"/>
                    </a:outerShdw>
                  </a:effectLst>
                </a14:hiddenEffects>
              </a:ext>
            </a:extLst>
          </p:spPr>
        </p:pic>
        <p:pic>
          <p:nvPicPr>
            <p:cNvPr id="3079" name="Picture 7" descr="LCI_emblem_white (1)">
              <a:extLst>
                <a:ext uri="{FF2B5EF4-FFF2-40B4-BE49-F238E27FC236}">
                  <a16:creationId xmlns:a16="http://schemas.microsoft.com/office/drawing/2014/main" id="{36BD6BD2-0A4C-4BF3-84C7-0008AD7E985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7350840" y="105317038"/>
              <a:ext cx="1538012" cy="14551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5B9BD5"/>
                  </a:solidFill>
                </a14:hiddenFill>
              </a:ext>
              <a:ext uri="{91240B29-F687-4F45-9708-019B960494DF}">
                <a14:hiddenLine xmlns:a14="http://schemas.microsoft.com/office/drawing/2010/main" w="254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000000"/>
                    </a:outerShdw>
                  </a:effectLst>
                </a14:hiddenEffects>
              </a:ext>
            </a:extLst>
          </p:spPr>
        </p:pic>
      </p:grpSp>
      <p:sp>
        <p:nvSpPr>
          <p:cNvPr id="7" name="Text Box 8">
            <a:extLst>
              <a:ext uri="{FF2B5EF4-FFF2-40B4-BE49-F238E27FC236}">
                <a16:creationId xmlns:a16="http://schemas.microsoft.com/office/drawing/2014/main" id="{3873EDA9-B008-46DA-AC44-0CBBD55081B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71525" y="2995026"/>
            <a:ext cx="5449888" cy="2781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CH" altLang="fr-FR" sz="2000" b="0" i="0" u="none" strike="noStrike" cap="none" normalizeH="0" baseline="0" dirty="0">
                <a:ln>
                  <a:noFill/>
                </a:ln>
                <a:solidFill>
                  <a:srgbClr val="FFFFFF"/>
                </a:solidFill>
                <a:effectLst/>
                <a:latin typeface="HelveticaNeue" panose="00000400000000000000" pitchFamily="2" charset="0"/>
              </a:rPr>
              <a:t>Ein kleiner Schritt für dich ...</a:t>
            </a:r>
            <a:br>
              <a:rPr kumimoji="0" lang="fr-CH" altLang="fr-FR" sz="2000" b="0" i="0" u="none" strike="noStrike" cap="none" normalizeH="0" baseline="0" dirty="0">
                <a:ln>
                  <a:noFill/>
                </a:ln>
                <a:solidFill>
                  <a:srgbClr val="FFFFFF"/>
                </a:solidFill>
                <a:effectLst/>
                <a:latin typeface="HelveticaNeue" panose="00000400000000000000" pitchFamily="2" charset="0"/>
              </a:rPr>
            </a:br>
            <a:r>
              <a:rPr kumimoji="0" lang="fr-CH" altLang="fr-FR" sz="2000" b="0" i="0" u="none" strike="noStrike" cap="none" normalizeH="0" baseline="0" dirty="0" err="1">
                <a:ln>
                  <a:noFill/>
                </a:ln>
                <a:solidFill>
                  <a:srgbClr val="FFFFFF"/>
                </a:solidFill>
                <a:effectLst/>
                <a:latin typeface="HelveticaNeue" panose="00000400000000000000" pitchFamily="2" charset="0"/>
              </a:rPr>
              <a:t>Ein</a:t>
            </a:r>
            <a:r>
              <a:rPr kumimoji="0" lang="fr-CH" altLang="fr-FR" sz="2000" b="0" i="0" u="none" strike="noStrike" cap="none" normalizeH="0" baseline="0" dirty="0">
                <a:ln>
                  <a:noFill/>
                </a:ln>
                <a:solidFill>
                  <a:srgbClr val="FFFFFF"/>
                </a:solidFill>
                <a:effectLst/>
                <a:latin typeface="HelveticaNeue" panose="00000400000000000000" pitchFamily="2" charset="0"/>
              </a:rPr>
              <a:t> </a:t>
            </a:r>
            <a:r>
              <a:rPr kumimoji="0" lang="fr-CH" altLang="fr-FR" sz="2000" b="0" i="0" u="none" strike="noStrike" cap="none" normalizeH="0" baseline="0" dirty="0" err="1">
                <a:ln>
                  <a:noFill/>
                </a:ln>
                <a:solidFill>
                  <a:srgbClr val="FFFFFF"/>
                </a:solidFill>
                <a:effectLst/>
                <a:latin typeface="HelveticaNeue" panose="00000400000000000000" pitchFamily="2" charset="0"/>
              </a:rPr>
              <a:t>grosser</a:t>
            </a:r>
            <a:r>
              <a:rPr kumimoji="0" lang="fr-CH" altLang="fr-FR" sz="2000" b="0" i="0" u="none" strike="noStrike" cap="none" normalizeH="0" baseline="0" dirty="0">
                <a:ln>
                  <a:noFill/>
                </a:ln>
                <a:solidFill>
                  <a:srgbClr val="FFFFFF"/>
                </a:solidFill>
                <a:effectLst/>
                <a:latin typeface="HelveticaNeue" panose="00000400000000000000" pitchFamily="2" charset="0"/>
              </a:rPr>
              <a:t> Schritt für die Umwelt!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CH" altLang="fr-FR" sz="2000" b="0" i="0" u="none" strike="noStrike" cap="none" normalizeH="0" baseline="0" dirty="0">
              <a:ln>
                <a:noFill/>
              </a:ln>
              <a:solidFill>
                <a:srgbClr val="FFFFFF"/>
              </a:solidFill>
              <a:effectLst/>
              <a:latin typeface="HelveticaNeue" panose="00000400000000000000" pitchFamily="2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CH" altLang="fr-FR" sz="2000" b="0" i="0" u="none" strike="noStrike" cap="none" normalizeH="0" baseline="0" dirty="0" err="1">
                <a:ln>
                  <a:noFill/>
                </a:ln>
                <a:solidFill>
                  <a:srgbClr val="FFFFFF"/>
                </a:solidFill>
                <a:effectLst/>
                <a:latin typeface="HelveticaNeue" panose="00000400000000000000" pitchFamily="2" charset="0"/>
              </a:rPr>
              <a:t>Gehen</a:t>
            </a:r>
            <a:r>
              <a:rPr kumimoji="0" lang="fr-CH" altLang="fr-FR" sz="2000" b="0" i="0" u="none" strike="noStrike" cap="none" normalizeH="0" baseline="0" dirty="0">
                <a:ln>
                  <a:noFill/>
                </a:ln>
                <a:solidFill>
                  <a:srgbClr val="FFFFFF"/>
                </a:solidFill>
                <a:effectLst/>
                <a:latin typeface="HelveticaNeue" panose="00000400000000000000" pitchFamily="2" charset="0"/>
              </a:rPr>
              <a:t>, laufen, radeln...</a:t>
            </a:r>
            <a:br>
              <a:rPr kumimoji="0" lang="fr-CH" altLang="fr-FR" sz="2000" b="0" i="0" u="none" strike="noStrike" cap="none" normalizeH="0" baseline="0" dirty="0">
                <a:ln>
                  <a:noFill/>
                </a:ln>
                <a:solidFill>
                  <a:srgbClr val="FFFFFF"/>
                </a:solidFill>
                <a:effectLst/>
                <a:latin typeface="HelveticaNeue" panose="00000400000000000000" pitchFamily="2" charset="0"/>
              </a:rPr>
            </a:br>
            <a:r>
              <a:rPr kumimoji="0" lang="fr-CH" altLang="fr-FR" sz="2000" b="0" i="0" u="none" strike="noStrike" cap="none" normalizeH="0" baseline="0" dirty="0" err="1">
                <a:ln>
                  <a:noFill/>
                </a:ln>
                <a:solidFill>
                  <a:srgbClr val="FFFFFF"/>
                </a:solidFill>
                <a:effectLst/>
                <a:latin typeface="HelveticaNeue" panose="00000400000000000000" pitchFamily="2" charset="0"/>
              </a:rPr>
              <a:t>Entscheide</a:t>
            </a:r>
            <a:r>
              <a:rPr kumimoji="0" lang="fr-CH" altLang="fr-FR" sz="2000" b="0" i="0" u="none" strike="noStrike" cap="none" normalizeH="0" baseline="0" dirty="0">
                <a:ln>
                  <a:noFill/>
                </a:ln>
                <a:solidFill>
                  <a:srgbClr val="FFFFFF"/>
                </a:solidFill>
                <a:effectLst/>
                <a:latin typeface="HelveticaNeue" panose="00000400000000000000" pitchFamily="2" charset="0"/>
              </a:rPr>
              <a:t> </a:t>
            </a:r>
            <a:r>
              <a:rPr kumimoji="0" lang="fr-CH" altLang="fr-FR" sz="2000" b="0" i="0" u="none" strike="noStrike" cap="none" normalizeH="0" baseline="0" dirty="0" err="1">
                <a:ln>
                  <a:noFill/>
                </a:ln>
                <a:solidFill>
                  <a:srgbClr val="FFFFFF"/>
                </a:solidFill>
                <a:effectLst/>
                <a:latin typeface="HelveticaNeue" panose="00000400000000000000" pitchFamily="2" charset="0"/>
              </a:rPr>
              <a:t>selbst</a:t>
            </a:r>
            <a:r>
              <a:rPr kumimoji="0" lang="fr-CH" altLang="fr-FR" sz="2000" b="0" i="0" u="none" strike="noStrike" cap="none" normalizeH="0" baseline="0" dirty="0">
                <a:ln>
                  <a:noFill/>
                </a:ln>
                <a:solidFill>
                  <a:srgbClr val="FFFFFF"/>
                </a:solidFill>
                <a:effectLst/>
                <a:latin typeface="HelveticaNeue" panose="00000400000000000000" pitchFamily="2" charset="0"/>
              </a:rPr>
              <a:t>, </a:t>
            </a:r>
            <a:r>
              <a:rPr kumimoji="0" lang="fr-CH" altLang="fr-FR" sz="2000" b="0" i="0" u="none" strike="noStrike" cap="none" normalizeH="0" baseline="0" dirty="0" err="1">
                <a:ln>
                  <a:noFill/>
                </a:ln>
                <a:solidFill>
                  <a:srgbClr val="FFFFFF"/>
                </a:solidFill>
                <a:effectLst/>
                <a:latin typeface="HelveticaNeue" panose="00000400000000000000" pitchFamily="2" charset="0"/>
              </a:rPr>
              <a:t>wie</a:t>
            </a:r>
            <a:r>
              <a:rPr kumimoji="0" lang="fr-CH" altLang="fr-FR" sz="2000" b="0" i="0" u="none" strike="noStrike" cap="none" normalizeH="0" baseline="0" dirty="0">
                <a:ln>
                  <a:noFill/>
                </a:ln>
                <a:solidFill>
                  <a:srgbClr val="FFFFFF"/>
                </a:solidFill>
                <a:effectLst/>
                <a:latin typeface="HelveticaNeue" panose="00000400000000000000" pitchFamily="2" charset="0"/>
              </a:rPr>
              <a:t> du </a:t>
            </a:r>
            <a:r>
              <a:rPr kumimoji="0" lang="fr-CH" altLang="fr-FR" sz="2000" b="0" i="0" u="none" strike="noStrike" cap="none" normalizeH="0" baseline="0" dirty="0" err="1">
                <a:ln>
                  <a:noFill/>
                </a:ln>
                <a:solidFill>
                  <a:srgbClr val="FFFFFF"/>
                </a:solidFill>
                <a:effectLst/>
                <a:latin typeface="HelveticaNeue" panose="00000400000000000000" pitchFamily="2" charset="0"/>
              </a:rPr>
              <a:t>ein</a:t>
            </a:r>
            <a:r>
              <a:rPr kumimoji="0" lang="fr-CH" altLang="fr-FR" sz="2000" b="0" i="0" u="none" strike="noStrike" cap="none" normalizeH="0" baseline="0" dirty="0">
                <a:ln>
                  <a:noFill/>
                </a:ln>
                <a:solidFill>
                  <a:srgbClr val="FFFFFF"/>
                </a:solidFill>
                <a:effectLst/>
                <a:latin typeface="HelveticaNeue" panose="00000400000000000000" pitchFamily="2" charset="0"/>
              </a:rPr>
              <a:t> </a:t>
            </a:r>
            <a:r>
              <a:rPr kumimoji="0" lang="fr-CH" altLang="fr-FR" sz="2000" b="0" i="0" u="none" strike="noStrike" cap="none" normalizeH="0" baseline="0" dirty="0" err="1">
                <a:ln>
                  <a:noFill/>
                </a:ln>
                <a:solidFill>
                  <a:srgbClr val="FFFFFF"/>
                </a:solidFill>
                <a:effectLst/>
                <a:latin typeface="HelveticaNeue" panose="00000400000000000000" pitchFamily="2" charset="0"/>
              </a:rPr>
              <a:t>Klimaschutzprojekt</a:t>
            </a:r>
            <a:r>
              <a:rPr kumimoji="0" lang="fr-CH" altLang="fr-FR" sz="2000" b="0" i="0" u="none" strike="noStrike" cap="none" normalizeH="0" baseline="0" dirty="0">
                <a:ln>
                  <a:noFill/>
                </a:ln>
                <a:solidFill>
                  <a:srgbClr val="FFFFFF"/>
                </a:solidFill>
                <a:effectLst/>
                <a:latin typeface="HelveticaNeue" panose="00000400000000000000" pitchFamily="2" charset="0"/>
              </a:rPr>
              <a:t> </a:t>
            </a:r>
            <a:r>
              <a:rPr kumimoji="0" lang="fr-CH" altLang="fr-FR" sz="2000" b="0" i="0" u="none" strike="noStrike" cap="none" normalizeH="0" baseline="0" dirty="0" err="1">
                <a:ln>
                  <a:noFill/>
                </a:ln>
                <a:solidFill>
                  <a:srgbClr val="FFFFFF"/>
                </a:solidFill>
                <a:effectLst/>
                <a:latin typeface="HelveticaNeue" panose="00000400000000000000" pitchFamily="2" charset="0"/>
              </a:rPr>
              <a:t>unterstützen</a:t>
            </a:r>
            <a:r>
              <a:rPr kumimoji="0" lang="fr-CH" altLang="fr-FR" sz="2000" b="0" i="0" u="none" strike="noStrike" cap="none" normalizeH="0" baseline="0" dirty="0">
                <a:ln>
                  <a:noFill/>
                </a:ln>
                <a:solidFill>
                  <a:srgbClr val="FFFFFF"/>
                </a:solidFill>
                <a:effectLst/>
                <a:latin typeface="HelveticaNeue" panose="00000400000000000000" pitchFamily="2" charset="0"/>
              </a:rPr>
              <a:t> </a:t>
            </a:r>
            <a:r>
              <a:rPr kumimoji="0" lang="fr-CH" altLang="fr-FR" sz="2000" b="0" i="0" u="none" strike="noStrike" cap="none" normalizeH="0" baseline="0" dirty="0" err="1">
                <a:ln>
                  <a:noFill/>
                </a:ln>
                <a:solidFill>
                  <a:srgbClr val="FFFFFF"/>
                </a:solidFill>
                <a:effectLst/>
                <a:latin typeface="HelveticaNeue" panose="00000400000000000000" pitchFamily="2" charset="0"/>
              </a:rPr>
              <a:t>willst</a:t>
            </a:r>
            <a:r>
              <a:rPr kumimoji="0" lang="fr-CH" altLang="fr-FR" sz="2000" b="0" i="0" u="none" strike="noStrike" cap="none" normalizeH="0" baseline="0" dirty="0">
                <a:ln>
                  <a:noFill/>
                </a:ln>
                <a:solidFill>
                  <a:srgbClr val="FFFFFF"/>
                </a:solidFill>
                <a:effectLst/>
                <a:latin typeface="HelveticaNeue" panose="00000400000000000000" pitchFamily="2" charset="0"/>
              </a:rPr>
              <a:t>!</a:t>
            </a:r>
            <a:endParaRPr kumimoji="0" lang="fr-FR" altLang="fr-FR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46A77CC9-9BD2-4F54-AA24-016767BE304C}"/>
              </a:ext>
            </a:extLst>
          </p:cNvPr>
          <p:cNvSpPr txBox="1"/>
          <p:nvPr/>
        </p:nvSpPr>
        <p:spPr>
          <a:xfrm>
            <a:off x="5583238" y="5997905"/>
            <a:ext cx="331533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H" sz="2400" b="1" dirty="0">
                <a:solidFill>
                  <a:srgbClr val="002060"/>
                </a:solidFill>
                <a:latin typeface="HelveticaNeue" panose="00000400000000000000" pitchFamily="2" charset="0"/>
              </a:rPr>
              <a:t>https://lions.ch/move</a:t>
            </a:r>
          </a:p>
        </p:txBody>
      </p:sp>
    </p:spTree>
    <p:extLst>
      <p:ext uri="{BB962C8B-B14F-4D97-AF65-F5344CB8AC3E}">
        <p14:creationId xmlns:p14="http://schemas.microsoft.com/office/powerpoint/2010/main" val="390255278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B962EBF-D64E-4640-BA90-DAC9ED5047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33459" y="634118"/>
            <a:ext cx="6560186" cy="1325563"/>
          </a:xfrm>
        </p:spPr>
        <p:txBody>
          <a:bodyPr>
            <a:normAutofit fontScale="90000"/>
          </a:bodyPr>
          <a:lstStyle/>
          <a:p>
            <a:r>
              <a:rPr lang="fr-CH" sz="4900" dirty="0">
                <a:latin typeface="Arial" panose="020B0604020202020204" pitchFamily="34" charset="0"/>
                <a:cs typeface="Arial" panose="020B0604020202020204" pitchFamily="34" charset="0"/>
              </a:rPr>
              <a:t>Ein Projekt der Lions in Europa</a:t>
            </a:r>
            <a:br>
              <a:rPr lang="fr-CH" dirty="0"/>
            </a:br>
            <a:endParaRPr lang="fr-CH" dirty="0"/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88CE84B5-BE27-4863-B2D3-CE755D847927}"/>
              </a:ext>
            </a:extLst>
          </p:cNvPr>
          <p:cNvSpPr txBox="1"/>
          <p:nvPr/>
        </p:nvSpPr>
        <p:spPr>
          <a:xfrm>
            <a:off x="5247859" y="1592797"/>
            <a:ext cx="2416046" cy="151220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28600" indent="-228600" defTabSz="9144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fr-CH" sz="2800" dirty="0">
                <a:latin typeface="Arial" panose="020B0604020202020204" pitchFamily="34" charset="0"/>
                <a:cs typeface="Arial" panose="020B0604020202020204" pitchFamily="34" charset="0"/>
              </a:rPr>
              <a:t>Deutschland</a:t>
            </a:r>
          </a:p>
          <a:p>
            <a:pPr marL="228600" indent="-228600" defTabSz="9144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fr-CH" sz="2800" dirty="0">
                <a:latin typeface="Arial" panose="020B0604020202020204" pitchFamily="34" charset="0"/>
                <a:cs typeface="Arial" panose="020B0604020202020204" pitchFamily="34" charset="0"/>
              </a:rPr>
              <a:t>Schweiz</a:t>
            </a:r>
          </a:p>
          <a:p>
            <a:pPr marL="228600" indent="-228600" defTabSz="9144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fr-CH" sz="2800" dirty="0">
                <a:latin typeface="Arial" panose="020B0604020202020204" pitchFamily="34" charset="0"/>
                <a:cs typeface="Arial" panose="020B0604020202020204" pitchFamily="34" charset="0"/>
              </a:rPr>
              <a:t>Frankreich </a:t>
            </a:r>
          </a:p>
        </p:txBody>
      </p:sp>
      <p:sp>
        <p:nvSpPr>
          <p:cNvPr id="5" name="Titre 1">
            <a:extLst>
              <a:ext uri="{FF2B5EF4-FFF2-40B4-BE49-F238E27FC236}">
                <a16:creationId xmlns:a16="http://schemas.microsoft.com/office/drawing/2014/main" id="{020E8E20-5ECD-4624-ABEE-29E9B88BF3C7}"/>
              </a:ext>
            </a:extLst>
          </p:cNvPr>
          <p:cNvSpPr txBox="1">
            <a:spLocks/>
          </p:cNvSpPr>
          <p:nvPr/>
        </p:nvSpPr>
        <p:spPr>
          <a:xfrm>
            <a:off x="2233459" y="3023581"/>
            <a:ext cx="6560186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CH" dirty="0">
                <a:latin typeface="Arial" panose="020B0604020202020204" pitchFamily="34" charset="0"/>
                <a:cs typeface="Arial" panose="020B0604020202020204" pitchFamily="34" charset="0"/>
              </a:rPr>
              <a:t>Zeitraum</a:t>
            </a:r>
          </a:p>
        </p:txBody>
      </p:sp>
      <p:sp>
        <p:nvSpPr>
          <p:cNvPr id="6" name="Espace réservé du contenu 2">
            <a:extLst>
              <a:ext uri="{FF2B5EF4-FFF2-40B4-BE49-F238E27FC236}">
                <a16:creationId xmlns:a16="http://schemas.microsoft.com/office/drawing/2014/main" id="{D0C34028-AD55-477A-BC6E-A6334599FBD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47859" y="4245333"/>
            <a:ext cx="3545786" cy="1621673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fr-CH" dirty="0" err="1">
                <a:latin typeface="Arial"/>
                <a:cs typeface="Arial"/>
              </a:rPr>
              <a:t>Vom</a:t>
            </a:r>
            <a:r>
              <a:rPr lang="fr-CH" dirty="0">
                <a:latin typeface="Arial"/>
                <a:cs typeface="Arial"/>
              </a:rPr>
              <a:t> 1. April bis </a:t>
            </a:r>
            <a:r>
              <a:rPr lang="fr-CH" dirty="0" err="1">
                <a:latin typeface="Arial"/>
                <a:cs typeface="Arial"/>
              </a:rPr>
              <a:t>am</a:t>
            </a:r>
            <a:r>
              <a:rPr lang="fr-CH" dirty="0">
                <a:latin typeface="Arial"/>
                <a:cs typeface="Arial"/>
              </a:rPr>
              <a:t> 31. Mai 2025</a:t>
            </a:r>
            <a:endParaRPr lang="fr-CH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7901053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CBC97F9-9CE1-4634-AB7B-525211C049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>
                <a:latin typeface="Arial" panose="020B0604020202020204" pitchFamily="34" charset="0"/>
                <a:cs typeface="Arial" panose="020B0604020202020204" pitchFamily="34" charset="0"/>
              </a:rPr>
              <a:t>Wir bewegen uns gemeinsam, um...</a:t>
            </a:r>
            <a:endParaRPr lang="fr-CH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Rechteck 8">
            <a:extLst>
              <a:ext uri="{FF2B5EF4-FFF2-40B4-BE49-F238E27FC236}">
                <a16:creationId xmlns:a16="http://schemas.microsoft.com/office/drawing/2014/main" id="{54E3430B-37CB-4A64-B9CE-AA40F3CCC929}"/>
              </a:ext>
            </a:extLst>
          </p:cNvPr>
          <p:cNvSpPr/>
          <p:nvPr/>
        </p:nvSpPr>
        <p:spPr>
          <a:xfrm>
            <a:off x="5347337" y="2919402"/>
            <a:ext cx="3546455" cy="101919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05000" rIns="486000" rtlCol="0" anchor="ctr"/>
          <a:lstStyle/>
          <a:p>
            <a:pPr marL="265510" defTabSz="601266">
              <a:spcAft>
                <a:spcPts val="450"/>
              </a:spcAft>
            </a:pPr>
            <a:r>
              <a:rPr lang="de-DE" b="1" dirty="0">
                <a:solidFill>
                  <a:schemeClr val="bg2">
                    <a:lumMod val="25000"/>
                  </a:schemeClr>
                </a:solidFill>
              </a:rPr>
              <a:t>... </a:t>
            </a:r>
            <a:r>
              <a:rPr lang="fr-FR" dirty="0">
                <a:solidFill>
                  <a:schemeClr val="bg2">
                    <a:lumMod val="25000"/>
                  </a:schemeClr>
                </a:solidFill>
              </a:rPr>
              <a:t>das soziale Leben in unserem Club </a:t>
            </a:r>
            <a:r>
              <a:rPr lang="fr-FR" dirty="0" err="1">
                <a:solidFill>
                  <a:schemeClr val="bg2">
                    <a:lumMod val="25000"/>
                  </a:schemeClr>
                </a:solidFill>
              </a:rPr>
              <a:t>neu</a:t>
            </a:r>
            <a:r>
              <a:rPr lang="fr-FR" dirty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fr-FR" dirty="0" err="1">
                <a:solidFill>
                  <a:schemeClr val="bg2">
                    <a:lumMod val="25000"/>
                  </a:schemeClr>
                </a:solidFill>
              </a:rPr>
              <a:t>zu</a:t>
            </a:r>
            <a:r>
              <a:rPr lang="fr-FR" dirty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fr-FR" dirty="0" err="1">
                <a:solidFill>
                  <a:schemeClr val="bg2">
                    <a:lumMod val="25000"/>
                  </a:schemeClr>
                </a:solidFill>
              </a:rPr>
              <a:t>beleben</a:t>
            </a:r>
            <a:endParaRPr lang="fr-FR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5" name="Rechteck 8">
            <a:extLst>
              <a:ext uri="{FF2B5EF4-FFF2-40B4-BE49-F238E27FC236}">
                <a16:creationId xmlns:a16="http://schemas.microsoft.com/office/drawing/2014/main" id="{F13EFC77-E4F2-47E6-A725-73B6491FEB8F}"/>
              </a:ext>
            </a:extLst>
          </p:cNvPr>
          <p:cNvSpPr/>
          <p:nvPr/>
        </p:nvSpPr>
        <p:spPr>
          <a:xfrm>
            <a:off x="5569812" y="4392284"/>
            <a:ext cx="3323980" cy="117249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05000" rIns="486000" rtlCol="0" anchor="ctr"/>
          <a:lstStyle/>
          <a:p>
            <a:pPr marL="265510" defTabSz="601266">
              <a:spcAft>
                <a:spcPts val="450"/>
              </a:spcAft>
            </a:pPr>
            <a:r>
              <a:rPr lang="de-DE" dirty="0">
                <a:solidFill>
                  <a:schemeClr val="bg2">
                    <a:lumMod val="25000"/>
                  </a:schemeClr>
                </a:solidFill>
              </a:rPr>
              <a:t>... </a:t>
            </a:r>
            <a:r>
              <a:rPr lang="fr-FR" dirty="0">
                <a:solidFill>
                  <a:schemeClr val="bg2">
                    <a:lumMod val="25000"/>
                  </a:schemeClr>
                </a:solidFill>
              </a:rPr>
              <a:t>uns selbst und unserer Gesundheit etwas </a:t>
            </a:r>
            <a:r>
              <a:rPr lang="fr-FR" dirty="0" err="1">
                <a:solidFill>
                  <a:schemeClr val="bg2">
                    <a:lumMod val="25000"/>
                  </a:schemeClr>
                </a:solidFill>
              </a:rPr>
              <a:t>Gutes</a:t>
            </a:r>
            <a:r>
              <a:rPr lang="fr-FR" dirty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fr-FR" dirty="0" err="1">
                <a:solidFill>
                  <a:schemeClr val="bg2">
                    <a:lumMod val="25000"/>
                  </a:schemeClr>
                </a:solidFill>
              </a:rPr>
              <a:t>zu</a:t>
            </a:r>
            <a:r>
              <a:rPr lang="fr-FR" dirty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fr-FR" dirty="0" err="1">
                <a:solidFill>
                  <a:schemeClr val="bg2">
                    <a:lumMod val="25000"/>
                  </a:schemeClr>
                </a:solidFill>
              </a:rPr>
              <a:t>tun</a:t>
            </a:r>
            <a:endParaRPr lang="fr-FR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6" name="Rechteck 8">
            <a:extLst>
              <a:ext uri="{FF2B5EF4-FFF2-40B4-BE49-F238E27FC236}">
                <a16:creationId xmlns:a16="http://schemas.microsoft.com/office/drawing/2014/main" id="{D3313673-DD47-43BE-9F70-A59E8F150B9B}"/>
              </a:ext>
            </a:extLst>
          </p:cNvPr>
          <p:cNvSpPr/>
          <p:nvPr/>
        </p:nvSpPr>
        <p:spPr>
          <a:xfrm>
            <a:off x="344383" y="3220918"/>
            <a:ext cx="3001072" cy="949387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05000" rIns="486000" rtlCol="0" anchor="ctr"/>
          <a:lstStyle/>
          <a:p>
            <a:pPr defTabSz="601266">
              <a:spcAft>
                <a:spcPts val="450"/>
              </a:spcAft>
            </a:pPr>
            <a:r>
              <a:rPr lang="de-DE" dirty="0">
                <a:solidFill>
                  <a:schemeClr val="bg2">
                    <a:lumMod val="25000"/>
                  </a:schemeClr>
                </a:solidFill>
              </a:rPr>
              <a:t>... </a:t>
            </a:r>
            <a:r>
              <a:rPr lang="fr-FR" dirty="0" err="1">
                <a:solidFill>
                  <a:schemeClr val="bg2">
                    <a:lumMod val="25000"/>
                  </a:schemeClr>
                </a:solidFill>
              </a:rPr>
              <a:t>Klimaprojekte</a:t>
            </a:r>
            <a:r>
              <a:rPr lang="fr-FR" dirty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fr-FR" dirty="0" err="1">
                <a:solidFill>
                  <a:schemeClr val="bg2">
                    <a:lumMod val="25000"/>
                  </a:schemeClr>
                </a:solidFill>
              </a:rPr>
              <a:t>zu</a:t>
            </a:r>
            <a:r>
              <a:rPr lang="fr-FR" dirty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fr-FR" dirty="0" err="1">
                <a:solidFill>
                  <a:schemeClr val="bg2">
                    <a:lumMod val="25000"/>
                  </a:schemeClr>
                </a:solidFill>
              </a:rPr>
              <a:t>finanzieren</a:t>
            </a:r>
            <a:r>
              <a:rPr lang="fr-FR" dirty="0">
                <a:solidFill>
                  <a:schemeClr val="bg2">
                    <a:lumMod val="25000"/>
                  </a:schemeClr>
                </a:solidFill>
              </a:rPr>
              <a:t> </a:t>
            </a:r>
          </a:p>
        </p:txBody>
      </p:sp>
      <p:sp>
        <p:nvSpPr>
          <p:cNvPr id="7" name="Rechteck 8">
            <a:extLst>
              <a:ext uri="{FF2B5EF4-FFF2-40B4-BE49-F238E27FC236}">
                <a16:creationId xmlns:a16="http://schemas.microsoft.com/office/drawing/2014/main" id="{D1AB5A1B-DBE2-4292-BEBE-3A93F25FF79E}"/>
              </a:ext>
            </a:extLst>
          </p:cNvPr>
          <p:cNvSpPr/>
          <p:nvPr/>
        </p:nvSpPr>
        <p:spPr>
          <a:xfrm>
            <a:off x="364305" y="4670673"/>
            <a:ext cx="2793719" cy="1151977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05000" rIns="486000" rtlCol="0" anchor="ctr"/>
          <a:lstStyle/>
          <a:p>
            <a:pPr defTabSz="601266">
              <a:spcAft>
                <a:spcPts val="450"/>
              </a:spcAft>
            </a:pPr>
            <a:r>
              <a:rPr lang="de-DE" dirty="0">
                <a:solidFill>
                  <a:schemeClr val="bg2">
                    <a:lumMod val="25000"/>
                  </a:schemeClr>
                </a:solidFill>
              </a:rPr>
              <a:t>... </a:t>
            </a:r>
            <a:r>
              <a:rPr lang="fr-FR" dirty="0">
                <a:solidFill>
                  <a:schemeClr val="bg2">
                    <a:lumMod val="25000"/>
                  </a:schemeClr>
                </a:solidFill>
              </a:rPr>
              <a:t>uns aktiv für die Umwelt </a:t>
            </a:r>
            <a:r>
              <a:rPr lang="fr-FR" dirty="0" err="1">
                <a:solidFill>
                  <a:schemeClr val="bg2">
                    <a:lumMod val="25000"/>
                  </a:schemeClr>
                </a:solidFill>
              </a:rPr>
              <a:t>einzusetzen</a:t>
            </a:r>
            <a:r>
              <a:rPr lang="fr-FR" dirty="0">
                <a:solidFill>
                  <a:schemeClr val="bg2">
                    <a:lumMod val="25000"/>
                  </a:schemeClr>
                </a:solidFill>
              </a:rPr>
              <a:t> (Lions-Image!)</a:t>
            </a:r>
          </a:p>
        </p:txBody>
      </p:sp>
      <p:grpSp>
        <p:nvGrpSpPr>
          <p:cNvPr id="8" name="Gruppieren 8">
            <a:extLst>
              <a:ext uri="{FF2B5EF4-FFF2-40B4-BE49-F238E27FC236}">
                <a16:creationId xmlns:a16="http://schemas.microsoft.com/office/drawing/2014/main" id="{A437C782-FD70-4FA9-BCAD-0B8EDDA8DB4E}"/>
              </a:ext>
            </a:extLst>
          </p:cNvPr>
          <p:cNvGrpSpPr/>
          <p:nvPr/>
        </p:nvGrpSpPr>
        <p:grpSpPr>
          <a:xfrm>
            <a:off x="2635314" y="2920323"/>
            <a:ext cx="3484604" cy="3051000"/>
            <a:chOff x="2375413" y="1843567"/>
            <a:chExt cx="4453563" cy="3899390"/>
          </a:xfrm>
        </p:grpSpPr>
        <p:grpSp>
          <p:nvGrpSpPr>
            <p:cNvPr id="9" name="Gruppieren 4">
              <a:extLst>
                <a:ext uri="{FF2B5EF4-FFF2-40B4-BE49-F238E27FC236}">
                  <a16:creationId xmlns:a16="http://schemas.microsoft.com/office/drawing/2014/main" id="{3C6BE8D8-2531-40C4-9716-8B508AB24C11}"/>
                </a:ext>
              </a:extLst>
            </p:cNvPr>
            <p:cNvGrpSpPr/>
            <p:nvPr/>
          </p:nvGrpSpPr>
          <p:grpSpPr>
            <a:xfrm>
              <a:off x="2375413" y="4042624"/>
              <a:ext cx="1705050" cy="1700333"/>
              <a:chOff x="2375413" y="4042624"/>
              <a:chExt cx="1705050" cy="1700333"/>
            </a:xfrm>
          </p:grpSpPr>
          <p:sp>
            <p:nvSpPr>
              <p:cNvPr id="33" name="Ellipse 61">
                <a:extLst>
                  <a:ext uri="{FF2B5EF4-FFF2-40B4-BE49-F238E27FC236}">
                    <a16:creationId xmlns:a16="http://schemas.microsoft.com/office/drawing/2014/main" id="{681A96E2-0027-4ED7-8982-623207AAB8FC}"/>
                  </a:ext>
                </a:extLst>
              </p:cNvPr>
              <p:cNvSpPr/>
              <p:nvPr/>
            </p:nvSpPr>
            <p:spPr>
              <a:xfrm>
                <a:off x="2521802" y="4219608"/>
                <a:ext cx="1333333" cy="1333333"/>
              </a:xfrm>
              <a:prstGeom prst="ellipse">
                <a:avLst/>
              </a:prstGeom>
              <a:solidFill>
                <a:srgbClr val="FFFFFF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sz="1350" dirty="0"/>
              </a:p>
            </p:txBody>
          </p:sp>
          <p:sp>
            <p:nvSpPr>
              <p:cNvPr id="34" name="Freeform 13">
                <a:extLst>
                  <a:ext uri="{FF2B5EF4-FFF2-40B4-BE49-F238E27FC236}">
                    <a16:creationId xmlns:a16="http://schemas.microsoft.com/office/drawing/2014/main" id="{23176D6B-B60E-48F7-8DEB-7A5116DB3D86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2375413" y="4042624"/>
                <a:ext cx="1705050" cy="1700333"/>
              </a:xfrm>
              <a:custGeom>
                <a:avLst/>
                <a:gdLst>
                  <a:gd name="T0" fmla="*/ 683 w 723"/>
                  <a:gd name="T1" fmla="*/ 341 h 721"/>
                  <a:gd name="T2" fmla="*/ 695 w 723"/>
                  <a:gd name="T3" fmla="*/ 281 h 721"/>
                  <a:gd name="T4" fmla="*/ 696 w 723"/>
                  <a:gd name="T5" fmla="*/ 223 h 721"/>
                  <a:gd name="T6" fmla="*/ 674 w 723"/>
                  <a:gd name="T7" fmla="*/ 176 h 721"/>
                  <a:gd name="T8" fmla="*/ 624 w 723"/>
                  <a:gd name="T9" fmla="*/ 142 h 721"/>
                  <a:gd name="T10" fmla="*/ 570 w 723"/>
                  <a:gd name="T11" fmla="*/ 116 h 721"/>
                  <a:gd name="T12" fmla="*/ 539 w 723"/>
                  <a:gd name="T13" fmla="*/ 93 h 721"/>
                  <a:gd name="T14" fmla="*/ 500 w 723"/>
                  <a:gd name="T15" fmla="*/ 48 h 721"/>
                  <a:gd name="T16" fmla="*/ 454 w 723"/>
                  <a:gd name="T17" fmla="*/ 10 h 721"/>
                  <a:gd name="T18" fmla="*/ 403 w 723"/>
                  <a:gd name="T19" fmla="*/ 1 h 721"/>
                  <a:gd name="T20" fmla="*/ 346 w 723"/>
                  <a:gd name="T21" fmla="*/ 19 h 721"/>
                  <a:gd name="T22" fmla="*/ 292 w 723"/>
                  <a:gd name="T23" fmla="*/ 46 h 721"/>
                  <a:gd name="T24" fmla="*/ 255 w 723"/>
                  <a:gd name="T25" fmla="*/ 57 h 721"/>
                  <a:gd name="T26" fmla="*/ 195 w 723"/>
                  <a:gd name="T27" fmla="*/ 61 h 721"/>
                  <a:gd name="T28" fmla="*/ 138 w 723"/>
                  <a:gd name="T29" fmla="*/ 76 h 721"/>
                  <a:gd name="T30" fmla="*/ 99 w 723"/>
                  <a:gd name="T31" fmla="*/ 110 h 721"/>
                  <a:gd name="T32" fmla="*/ 80 w 723"/>
                  <a:gd name="T33" fmla="*/ 167 h 721"/>
                  <a:gd name="T34" fmla="*/ 69 w 723"/>
                  <a:gd name="T35" fmla="*/ 226 h 721"/>
                  <a:gd name="T36" fmla="*/ 56 w 723"/>
                  <a:gd name="T37" fmla="*/ 263 h 721"/>
                  <a:gd name="T38" fmla="*/ 23 w 723"/>
                  <a:gd name="T39" fmla="*/ 313 h 721"/>
                  <a:gd name="T40" fmla="*/ 0 w 723"/>
                  <a:gd name="T41" fmla="*/ 368 h 721"/>
                  <a:gd name="T42" fmla="*/ 5 w 723"/>
                  <a:gd name="T43" fmla="*/ 419 h 721"/>
                  <a:gd name="T44" fmla="*/ 38 w 723"/>
                  <a:gd name="T45" fmla="*/ 468 h 721"/>
                  <a:gd name="T46" fmla="*/ 78 w 723"/>
                  <a:gd name="T47" fmla="*/ 513 h 721"/>
                  <a:gd name="T48" fmla="*/ 99 w 723"/>
                  <a:gd name="T49" fmla="*/ 546 h 721"/>
                  <a:gd name="T50" fmla="*/ 120 w 723"/>
                  <a:gd name="T51" fmla="*/ 601 h 721"/>
                  <a:gd name="T52" fmla="*/ 150 w 723"/>
                  <a:gd name="T53" fmla="*/ 654 h 721"/>
                  <a:gd name="T54" fmla="*/ 193 w 723"/>
                  <a:gd name="T55" fmla="*/ 681 h 721"/>
                  <a:gd name="T56" fmla="*/ 253 w 723"/>
                  <a:gd name="T57" fmla="*/ 684 h 721"/>
                  <a:gd name="T58" fmla="*/ 313 w 723"/>
                  <a:gd name="T59" fmla="*/ 678 h 721"/>
                  <a:gd name="T60" fmla="*/ 352 w 723"/>
                  <a:gd name="T61" fmla="*/ 682 h 721"/>
                  <a:gd name="T62" fmla="*/ 409 w 723"/>
                  <a:gd name="T63" fmla="*/ 699 h 721"/>
                  <a:gd name="T64" fmla="*/ 467 w 723"/>
                  <a:gd name="T65" fmla="*/ 706 h 721"/>
                  <a:gd name="T66" fmla="*/ 517 w 723"/>
                  <a:gd name="T67" fmla="*/ 687 h 721"/>
                  <a:gd name="T68" fmla="*/ 554 w 723"/>
                  <a:gd name="T69" fmla="*/ 642 h 721"/>
                  <a:gd name="T70" fmla="*/ 585 w 723"/>
                  <a:gd name="T71" fmla="*/ 591 h 721"/>
                  <a:gd name="T72" fmla="*/ 612 w 723"/>
                  <a:gd name="T73" fmla="*/ 562 h 721"/>
                  <a:gd name="T74" fmla="*/ 660 w 723"/>
                  <a:gd name="T75" fmla="*/ 527 h 721"/>
                  <a:gd name="T76" fmla="*/ 702 w 723"/>
                  <a:gd name="T77" fmla="*/ 483 h 721"/>
                  <a:gd name="T78" fmla="*/ 716 w 723"/>
                  <a:gd name="T79" fmla="*/ 434 h 721"/>
                  <a:gd name="T80" fmla="*/ 702 w 723"/>
                  <a:gd name="T81" fmla="*/ 375 h 721"/>
                  <a:gd name="T82" fmla="*/ 611 w 723"/>
                  <a:gd name="T83" fmla="*/ 450 h 721"/>
                  <a:gd name="T84" fmla="*/ 539 w 723"/>
                  <a:gd name="T85" fmla="*/ 556 h 721"/>
                  <a:gd name="T86" fmla="*/ 428 w 723"/>
                  <a:gd name="T87" fmla="*/ 616 h 721"/>
                  <a:gd name="T88" fmla="*/ 321 w 723"/>
                  <a:gd name="T89" fmla="*/ 622 h 721"/>
                  <a:gd name="T90" fmla="*/ 204 w 723"/>
                  <a:gd name="T91" fmla="*/ 571 h 721"/>
                  <a:gd name="T92" fmla="*/ 123 w 723"/>
                  <a:gd name="T93" fmla="*/ 474 h 721"/>
                  <a:gd name="T94" fmla="*/ 98 w 723"/>
                  <a:gd name="T95" fmla="*/ 360 h 721"/>
                  <a:gd name="T96" fmla="*/ 123 w 723"/>
                  <a:gd name="T97" fmla="*/ 245 h 721"/>
                  <a:gd name="T98" fmla="*/ 204 w 723"/>
                  <a:gd name="T99" fmla="*/ 148 h 721"/>
                  <a:gd name="T100" fmla="*/ 321 w 723"/>
                  <a:gd name="T101" fmla="*/ 99 h 721"/>
                  <a:gd name="T102" fmla="*/ 428 w 723"/>
                  <a:gd name="T103" fmla="*/ 104 h 721"/>
                  <a:gd name="T104" fmla="*/ 539 w 723"/>
                  <a:gd name="T105" fmla="*/ 164 h 721"/>
                  <a:gd name="T106" fmla="*/ 611 w 723"/>
                  <a:gd name="T107" fmla="*/ 269 h 7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</a:cxnLst>
                <a:rect l="0" t="0" r="r" b="b"/>
                <a:pathLst>
                  <a:path w="723" h="721">
                    <a:moveTo>
                      <a:pt x="702" y="375"/>
                    </a:moveTo>
                    <a:lnTo>
                      <a:pt x="723" y="368"/>
                    </a:lnTo>
                    <a:lnTo>
                      <a:pt x="723" y="353"/>
                    </a:lnTo>
                    <a:lnTo>
                      <a:pt x="702" y="344"/>
                    </a:lnTo>
                    <a:lnTo>
                      <a:pt x="683" y="341"/>
                    </a:lnTo>
                    <a:lnTo>
                      <a:pt x="681" y="320"/>
                    </a:lnTo>
                    <a:lnTo>
                      <a:pt x="701" y="313"/>
                    </a:lnTo>
                    <a:lnTo>
                      <a:pt x="719" y="301"/>
                    </a:lnTo>
                    <a:lnTo>
                      <a:pt x="716" y="286"/>
                    </a:lnTo>
                    <a:lnTo>
                      <a:pt x="695" y="281"/>
                    </a:lnTo>
                    <a:lnTo>
                      <a:pt x="674" y="281"/>
                    </a:lnTo>
                    <a:lnTo>
                      <a:pt x="668" y="263"/>
                    </a:lnTo>
                    <a:lnTo>
                      <a:pt x="686" y="251"/>
                    </a:lnTo>
                    <a:lnTo>
                      <a:pt x="702" y="236"/>
                    </a:lnTo>
                    <a:lnTo>
                      <a:pt x="696" y="223"/>
                    </a:lnTo>
                    <a:lnTo>
                      <a:pt x="674" y="223"/>
                    </a:lnTo>
                    <a:lnTo>
                      <a:pt x="654" y="226"/>
                    </a:lnTo>
                    <a:lnTo>
                      <a:pt x="645" y="208"/>
                    </a:lnTo>
                    <a:lnTo>
                      <a:pt x="660" y="194"/>
                    </a:lnTo>
                    <a:lnTo>
                      <a:pt x="674" y="176"/>
                    </a:lnTo>
                    <a:lnTo>
                      <a:pt x="665" y="163"/>
                    </a:lnTo>
                    <a:lnTo>
                      <a:pt x="644" y="167"/>
                    </a:lnTo>
                    <a:lnTo>
                      <a:pt x="624" y="175"/>
                    </a:lnTo>
                    <a:lnTo>
                      <a:pt x="612" y="158"/>
                    </a:lnTo>
                    <a:lnTo>
                      <a:pt x="624" y="142"/>
                    </a:lnTo>
                    <a:lnTo>
                      <a:pt x="633" y="122"/>
                    </a:lnTo>
                    <a:lnTo>
                      <a:pt x="624" y="110"/>
                    </a:lnTo>
                    <a:lnTo>
                      <a:pt x="603" y="118"/>
                    </a:lnTo>
                    <a:lnTo>
                      <a:pt x="585" y="130"/>
                    </a:lnTo>
                    <a:lnTo>
                      <a:pt x="570" y="116"/>
                    </a:lnTo>
                    <a:lnTo>
                      <a:pt x="579" y="97"/>
                    </a:lnTo>
                    <a:lnTo>
                      <a:pt x="585" y="76"/>
                    </a:lnTo>
                    <a:lnTo>
                      <a:pt x="573" y="67"/>
                    </a:lnTo>
                    <a:lnTo>
                      <a:pt x="554" y="78"/>
                    </a:lnTo>
                    <a:lnTo>
                      <a:pt x="539" y="93"/>
                    </a:lnTo>
                    <a:lnTo>
                      <a:pt x="523" y="82"/>
                    </a:lnTo>
                    <a:lnTo>
                      <a:pt x="529" y="61"/>
                    </a:lnTo>
                    <a:lnTo>
                      <a:pt x="530" y="40"/>
                    </a:lnTo>
                    <a:lnTo>
                      <a:pt x="517" y="33"/>
                    </a:lnTo>
                    <a:lnTo>
                      <a:pt x="500" y="48"/>
                    </a:lnTo>
                    <a:lnTo>
                      <a:pt x="487" y="64"/>
                    </a:lnTo>
                    <a:lnTo>
                      <a:pt x="469" y="57"/>
                    </a:lnTo>
                    <a:lnTo>
                      <a:pt x="470" y="36"/>
                    </a:lnTo>
                    <a:lnTo>
                      <a:pt x="467" y="15"/>
                    </a:lnTo>
                    <a:lnTo>
                      <a:pt x="454" y="10"/>
                    </a:lnTo>
                    <a:lnTo>
                      <a:pt x="440" y="28"/>
                    </a:lnTo>
                    <a:lnTo>
                      <a:pt x="431" y="46"/>
                    </a:lnTo>
                    <a:lnTo>
                      <a:pt x="410" y="42"/>
                    </a:lnTo>
                    <a:lnTo>
                      <a:pt x="409" y="22"/>
                    </a:lnTo>
                    <a:lnTo>
                      <a:pt x="403" y="1"/>
                    </a:lnTo>
                    <a:lnTo>
                      <a:pt x="388" y="0"/>
                    </a:lnTo>
                    <a:lnTo>
                      <a:pt x="377" y="19"/>
                    </a:lnTo>
                    <a:lnTo>
                      <a:pt x="371" y="39"/>
                    </a:lnTo>
                    <a:lnTo>
                      <a:pt x="352" y="39"/>
                    </a:lnTo>
                    <a:lnTo>
                      <a:pt x="346" y="19"/>
                    </a:lnTo>
                    <a:lnTo>
                      <a:pt x="335" y="0"/>
                    </a:lnTo>
                    <a:lnTo>
                      <a:pt x="321" y="1"/>
                    </a:lnTo>
                    <a:lnTo>
                      <a:pt x="315" y="22"/>
                    </a:lnTo>
                    <a:lnTo>
                      <a:pt x="313" y="42"/>
                    </a:lnTo>
                    <a:lnTo>
                      <a:pt x="292" y="46"/>
                    </a:lnTo>
                    <a:lnTo>
                      <a:pt x="283" y="28"/>
                    </a:lnTo>
                    <a:lnTo>
                      <a:pt x="270" y="10"/>
                    </a:lnTo>
                    <a:lnTo>
                      <a:pt x="255" y="15"/>
                    </a:lnTo>
                    <a:lnTo>
                      <a:pt x="253" y="36"/>
                    </a:lnTo>
                    <a:lnTo>
                      <a:pt x="255" y="57"/>
                    </a:lnTo>
                    <a:lnTo>
                      <a:pt x="237" y="64"/>
                    </a:lnTo>
                    <a:lnTo>
                      <a:pt x="223" y="48"/>
                    </a:lnTo>
                    <a:lnTo>
                      <a:pt x="207" y="33"/>
                    </a:lnTo>
                    <a:lnTo>
                      <a:pt x="193" y="40"/>
                    </a:lnTo>
                    <a:lnTo>
                      <a:pt x="195" y="61"/>
                    </a:lnTo>
                    <a:lnTo>
                      <a:pt x="201" y="82"/>
                    </a:lnTo>
                    <a:lnTo>
                      <a:pt x="184" y="93"/>
                    </a:lnTo>
                    <a:lnTo>
                      <a:pt x="168" y="78"/>
                    </a:lnTo>
                    <a:lnTo>
                      <a:pt x="150" y="67"/>
                    </a:lnTo>
                    <a:lnTo>
                      <a:pt x="138" y="76"/>
                    </a:lnTo>
                    <a:lnTo>
                      <a:pt x="144" y="97"/>
                    </a:lnTo>
                    <a:lnTo>
                      <a:pt x="153" y="116"/>
                    </a:lnTo>
                    <a:lnTo>
                      <a:pt x="138" y="130"/>
                    </a:lnTo>
                    <a:lnTo>
                      <a:pt x="120" y="118"/>
                    </a:lnTo>
                    <a:lnTo>
                      <a:pt x="99" y="110"/>
                    </a:lnTo>
                    <a:lnTo>
                      <a:pt x="89" y="122"/>
                    </a:lnTo>
                    <a:lnTo>
                      <a:pt x="99" y="142"/>
                    </a:lnTo>
                    <a:lnTo>
                      <a:pt x="111" y="158"/>
                    </a:lnTo>
                    <a:lnTo>
                      <a:pt x="99" y="175"/>
                    </a:lnTo>
                    <a:lnTo>
                      <a:pt x="80" y="167"/>
                    </a:lnTo>
                    <a:lnTo>
                      <a:pt x="57" y="163"/>
                    </a:lnTo>
                    <a:lnTo>
                      <a:pt x="50" y="176"/>
                    </a:lnTo>
                    <a:lnTo>
                      <a:pt x="63" y="194"/>
                    </a:lnTo>
                    <a:lnTo>
                      <a:pt x="78" y="208"/>
                    </a:lnTo>
                    <a:lnTo>
                      <a:pt x="69" y="226"/>
                    </a:lnTo>
                    <a:lnTo>
                      <a:pt x="48" y="223"/>
                    </a:lnTo>
                    <a:lnTo>
                      <a:pt x="27" y="223"/>
                    </a:lnTo>
                    <a:lnTo>
                      <a:pt x="21" y="236"/>
                    </a:lnTo>
                    <a:lnTo>
                      <a:pt x="38" y="251"/>
                    </a:lnTo>
                    <a:lnTo>
                      <a:pt x="56" y="263"/>
                    </a:lnTo>
                    <a:lnTo>
                      <a:pt x="50" y="281"/>
                    </a:lnTo>
                    <a:lnTo>
                      <a:pt x="29" y="281"/>
                    </a:lnTo>
                    <a:lnTo>
                      <a:pt x="8" y="286"/>
                    </a:lnTo>
                    <a:lnTo>
                      <a:pt x="5" y="301"/>
                    </a:lnTo>
                    <a:lnTo>
                      <a:pt x="23" y="313"/>
                    </a:lnTo>
                    <a:lnTo>
                      <a:pt x="42" y="320"/>
                    </a:lnTo>
                    <a:lnTo>
                      <a:pt x="41" y="341"/>
                    </a:lnTo>
                    <a:lnTo>
                      <a:pt x="20" y="344"/>
                    </a:lnTo>
                    <a:lnTo>
                      <a:pt x="0" y="353"/>
                    </a:lnTo>
                    <a:lnTo>
                      <a:pt x="0" y="368"/>
                    </a:lnTo>
                    <a:lnTo>
                      <a:pt x="20" y="375"/>
                    </a:lnTo>
                    <a:lnTo>
                      <a:pt x="41" y="380"/>
                    </a:lnTo>
                    <a:lnTo>
                      <a:pt x="42" y="399"/>
                    </a:lnTo>
                    <a:lnTo>
                      <a:pt x="23" y="407"/>
                    </a:lnTo>
                    <a:lnTo>
                      <a:pt x="5" y="419"/>
                    </a:lnTo>
                    <a:lnTo>
                      <a:pt x="8" y="434"/>
                    </a:lnTo>
                    <a:lnTo>
                      <a:pt x="29" y="438"/>
                    </a:lnTo>
                    <a:lnTo>
                      <a:pt x="50" y="438"/>
                    </a:lnTo>
                    <a:lnTo>
                      <a:pt x="56" y="458"/>
                    </a:lnTo>
                    <a:lnTo>
                      <a:pt x="38" y="468"/>
                    </a:lnTo>
                    <a:lnTo>
                      <a:pt x="21" y="483"/>
                    </a:lnTo>
                    <a:lnTo>
                      <a:pt x="27" y="498"/>
                    </a:lnTo>
                    <a:lnTo>
                      <a:pt x="48" y="498"/>
                    </a:lnTo>
                    <a:lnTo>
                      <a:pt x="69" y="495"/>
                    </a:lnTo>
                    <a:lnTo>
                      <a:pt x="78" y="513"/>
                    </a:lnTo>
                    <a:lnTo>
                      <a:pt x="63" y="527"/>
                    </a:lnTo>
                    <a:lnTo>
                      <a:pt x="50" y="545"/>
                    </a:lnTo>
                    <a:lnTo>
                      <a:pt x="57" y="556"/>
                    </a:lnTo>
                    <a:lnTo>
                      <a:pt x="80" y="553"/>
                    </a:lnTo>
                    <a:lnTo>
                      <a:pt x="99" y="546"/>
                    </a:lnTo>
                    <a:lnTo>
                      <a:pt x="111" y="562"/>
                    </a:lnTo>
                    <a:lnTo>
                      <a:pt x="99" y="579"/>
                    </a:lnTo>
                    <a:lnTo>
                      <a:pt x="89" y="598"/>
                    </a:lnTo>
                    <a:lnTo>
                      <a:pt x="99" y="609"/>
                    </a:lnTo>
                    <a:lnTo>
                      <a:pt x="120" y="601"/>
                    </a:lnTo>
                    <a:lnTo>
                      <a:pt x="138" y="591"/>
                    </a:lnTo>
                    <a:lnTo>
                      <a:pt x="153" y="604"/>
                    </a:lnTo>
                    <a:lnTo>
                      <a:pt x="144" y="622"/>
                    </a:lnTo>
                    <a:lnTo>
                      <a:pt x="138" y="645"/>
                    </a:lnTo>
                    <a:lnTo>
                      <a:pt x="150" y="654"/>
                    </a:lnTo>
                    <a:lnTo>
                      <a:pt x="168" y="642"/>
                    </a:lnTo>
                    <a:lnTo>
                      <a:pt x="184" y="628"/>
                    </a:lnTo>
                    <a:lnTo>
                      <a:pt x="201" y="639"/>
                    </a:lnTo>
                    <a:lnTo>
                      <a:pt x="195" y="658"/>
                    </a:lnTo>
                    <a:lnTo>
                      <a:pt x="193" y="681"/>
                    </a:lnTo>
                    <a:lnTo>
                      <a:pt x="207" y="687"/>
                    </a:lnTo>
                    <a:lnTo>
                      <a:pt x="223" y="673"/>
                    </a:lnTo>
                    <a:lnTo>
                      <a:pt x="237" y="657"/>
                    </a:lnTo>
                    <a:lnTo>
                      <a:pt x="255" y="664"/>
                    </a:lnTo>
                    <a:lnTo>
                      <a:pt x="253" y="684"/>
                    </a:lnTo>
                    <a:lnTo>
                      <a:pt x="255" y="706"/>
                    </a:lnTo>
                    <a:lnTo>
                      <a:pt x="270" y="711"/>
                    </a:lnTo>
                    <a:lnTo>
                      <a:pt x="283" y="693"/>
                    </a:lnTo>
                    <a:lnTo>
                      <a:pt x="292" y="675"/>
                    </a:lnTo>
                    <a:lnTo>
                      <a:pt x="313" y="678"/>
                    </a:lnTo>
                    <a:lnTo>
                      <a:pt x="315" y="699"/>
                    </a:lnTo>
                    <a:lnTo>
                      <a:pt x="321" y="720"/>
                    </a:lnTo>
                    <a:lnTo>
                      <a:pt x="335" y="721"/>
                    </a:lnTo>
                    <a:lnTo>
                      <a:pt x="346" y="702"/>
                    </a:lnTo>
                    <a:lnTo>
                      <a:pt x="352" y="682"/>
                    </a:lnTo>
                    <a:lnTo>
                      <a:pt x="371" y="682"/>
                    </a:lnTo>
                    <a:lnTo>
                      <a:pt x="377" y="702"/>
                    </a:lnTo>
                    <a:lnTo>
                      <a:pt x="388" y="721"/>
                    </a:lnTo>
                    <a:lnTo>
                      <a:pt x="403" y="720"/>
                    </a:lnTo>
                    <a:lnTo>
                      <a:pt x="409" y="699"/>
                    </a:lnTo>
                    <a:lnTo>
                      <a:pt x="410" y="678"/>
                    </a:lnTo>
                    <a:lnTo>
                      <a:pt x="431" y="675"/>
                    </a:lnTo>
                    <a:lnTo>
                      <a:pt x="440" y="693"/>
                    </a:lnTo>
                    <a:lnTo>
                      <a:pt x="454" y="711"/>
                    </a:lnTo>
                    <a:lnTo>
                      <a:pt x="467" y="706"/>
                    </a:lnTo>
                    <a:lnTo>
                      <a:pt x="470" y="684"/>
                    </a:lnTo>
                    <a:lnTo>
                      <a:pt x="469" y="664"/>
                    </a:lnTo>
                    <a:lnTo>
                      <a:pt x="487" y="657"/>
                    </a:lnTo>
                    <a:lnTo>
                      <a:pt x="500" y="673"/>
                    </a:lnTo>
                    <a:lnTo>
                      <a:pt x="517" y="687"/>
                    </a:lnTo>
                    <a:lnTo>
                      <a:pt x="530" y="681"/>
                    </a:lnTo>
                    <a:lnTo>
                      <a:pt x="529" y="658"/>
                    </a:lnTo>
                    <a:lnTo>
                      <a:pt x="523" y="639"/>
                    </a:lnTo>
                    <a:lnTo>
                      <a:pt x="539" y="628"/>
                    </a:lnTo>
                    <a:lnTo>
                      <a:pt x="554" y="642"/>
                    </a:lnTo>
                    <a:lnTo>
                      <a:pt x="573" y="654"/>
                    </a:lnTo>
                    <a:lnTo>
                      <a:pt x="585" y="645"/>
                    </a:lnTo>
                    <a:lnTo>
                      <a:pt x="579" y="622"/>
                    </a:lnTo>
                    <a:lnTo>
                      <a:pt x="570" y="604"/>
                    </a:lnTo>
                    <a:lnTo>
                      <a:pt x="585" y="591"/>
                    </a:lnTo>
                    <a:lnTo>
                      <a:pt x="603" y="601"/>
                    </a:lnTo>
                    <a:lnTo>
                      <a:pt x="624" y="609"/>
                    </a:lnTo>
                    <a:lnTo>
                      <a:pt x="633" y="598"/>
                    </a:lnTo>
                    <a:lnTo>
                      <a:pt x="624" y="579"/>
                    </a:lnTo>
                    <a:lnTo>
                      <a:pt x="612" y="562"/>
                    </a:lnTo>
                    <a:lnTo>
                      <a:pt x="624" y="546"/>
                    </a:lnTo>
                    <a:lnTo>
                      <a:pt x="644" y="553"/>
                    </a:lnTo>
                    <a:lnTo>
                      <a:pt x="665" y="556"/>
                    </a:lnTo>
                    <a:lnTo>
                      <a:pt x="674" y="545"/>
                    </a:lnTo>
                    <a:lnTo>
                      <a:pt x="660" y="527"/>
                    </a:lnTo>
                    <a:lnTo>
                      <a:pt x="645" y="513"/>
                    </a:lnTo>
                    <a:lnTo>
                      <a:pt x="654" y="495"/>
                    </a:lnTo>
                    <a:lnTo>
                      <a:pt x="674" y="498"/>
                    </a:lnTo>
                    <a:lnTo>
                      <a:pt x="696" y="498"/>
                    </a:lnTo>
                    <a:lnTo>
                      <a:pt x="702" y="483"/>
                    </a:lnTo>
                    <a:lnTo>
                      <a:pt x="686" y="468"/>
                    </a:lnTo>
                    <a:lnTo>
                      <a:pt x="668" y="458"/>
                    </a:lnTo>
                    <a:lnTo>
                      <a:pt x="674" y="438"/>
                    </a:lnTo>
                    <a:lnTo>
                      <a:pt x="695" y="438"/>
                    </a:lnTo>
                    <a:lnTo>
                      <a:pt x="716" y="434"/>
                    </a:lnTo>
                    <a:lnTo>
                      <a:pt x="719" y="419"/>
                    </a:lnTo>
                    <a:lnTo>
                      <a:pt x="701" y="407"/>
                    </a:lnTo>
                    <a:lnTo>
                      <a:pt x="681" y="399"/>
                    </a:lnTo>
                    <a:lnTo>
                      <a:pt x="683" y="380"/>
                    </a:lnTo>
                    <a:lnTo>
                      <a:pt x="702" y="375"/>
                    </a:lnTo>
                    <a:close/>
                    <a:moveTo>
                      <a:pt x="626" y="360"/>
                    </a:moveTo>
                    <a:lnTo>
                      <a:pt x="626" y="374"/>
                    </a:lnTo>
                    <a:lnTo>
                      <a:pt x="623" y="401"/>
                    </a:lnTo>
                    <a:lnTo>
                      <a:pt x="618" y="426"/>
                    </a:lnTo>
                    <a:lnTo>
                      <a:pt x="611" y="450"/>
                    </a:lnTo>
                    <a:lnTo>
                      <a:pt x="600" y="474"/>
                    </a:lnTo>
                    <a:lnTo>
                      <a:pt x="588" y="497"/>
                    </a:lnTo>
                    <a:lnTo>
                      <a:pt x="573" y="518"/>
                    </a:lnTo>
                    <a:lnTo>
                      <a:pt x="557" y="539"/>
                    </a:lnTo>
                    <a:lnTo>
                      <a:pt x="539" y="556"/>
                    </a:lnTo>
                    <a:lnTo>
                      <a:pt x="520" y="571"/>
                    </a:lnTo>
                    <a:lnTo>
                      <a:pt x="499" y="586"/>
                    </a:lnTo>
                    <a:lnTo>
                      <a:pt x="476" y="598"/>
                    </a:lnTo>
                    <a:lnTo>
                      <a:pt x="452" y="609"/>
                    </a:lnTo>
                    <a:lnTo>
                      <a:pt x="428" y="616"/>
                    </a:lnTo>
                    <a:lnTo>
                      <a:pt x="401" y="622"/>
                    </a:lnTo>
                    <a:lnTo>
                      <a:pt x="374" y="624"/>
                    </a:lnTo>
                    <a:lnTo>
                      <a:pt x="361" y="624"/>
                    </a:lnTo>
                    <a:lnTo>
                      <a:pt x="347" y="624"/>
                    </a:lnTo>
                    <a:lnTo>
                      <a:pt x="321" y="622"/>
                    </a:lnTo>
                    <a:lnTo>
                      <a:pt x="295" y="616"/>
                    </a:lnTo>
                    <a:lnTo>
                      <a:pt x="271" y="609"/>
                    </a:lnTo>
                    <a:lnTo>
                      <a:pt x="247" y="598"/>
                    </a:lnTo>
                    <a:lnTo>
                      <a:pt x="225" y="586"/>
                    </a:lnTo>
                    <a:lnTo>
                      <a:pt x="204" y="571"/>
                    </a:lnTo>
                    <a:lnTo>
                      <a:pt x="184" y="556"/>
                    </a:lnTo>
                    <a:lnTo>
                      <a:pt x="166" y="539"/>
                    </a:lnTo>
                    <a:lnTo>
                      <a:pt x="150" y="518"/>
                    </a:lnTo>
                    <a:lnTo>
                      <a:pt x="135" y="497"/>
                    </a:lnTo>
                    <a:lnTo>
                      <a:pt x="123" y="474"/>
                    </a:lnTo>
                    <a:lnTo>
                      <a:pt x="113" y="450"/>
                    </a:lnTo>
                    <a:lnTo>
                      <a:pt x="105" y="426"/>
                    </a:lnTo>
                    <a:lnTo>
                      <a:pt x="101" y="401"/>
                    </a:lnTo>
                    <a:lnTo>
                      <a:pt x="98" y="374"/>
                    </a:lnTo>
                    <a:lnTo>
                      <a:pt x="98" y="360"/>
                    </a:lnTo>
                    <a:lnTo>
                      <a:pt x="98" y="347"/>
                    </a:lnTo>
                    <a:lnTo>
                      <a:pt x="101" y="320"/>
                    </a:lnTo>
                    <a:lnTo>
                      <a:pt x="105" y="295"/>
                    </a:lnTo>
                    <a:lnTo>
                      <a:pt x="113" y="269"/>
                    </a:lnTo>
                    <a:lnTo>
                      <a:pt x="123" y="245"/>
                    </a:lnTo>
                    <a:lnTo>
                      <a:pt x="135" y="223"/>
                    </a:lnTo>
                    <a:lnTo>
                      <a:pt x="150" y="202"/>
                    </a:lnTo>
                    <a:lnTo>
                      <a:pt x="166" y="182"/>
                    </a:lnTo>
                    <a:lnTo>
                      <a:pt x="184" y="164"/>
                    </a:lnTo>
                    <a:lnTo>
                      <a:pt x="204" y="148"/>
                    </a:lnTo>
                    <a:lnTo>
                      <a:pt x="225" y="134"/>
                    </a:lnTo>
                    <a:lnTo>
                      <a:pt x="247" y="122"/>
                    </a:lnTo>
                    <a:lnTo>
                      <a:pt x="271" y="112"/>
                    </a:lnTo>
                    <a:lnTo>
                      <a:pt x="295" y="104"/>
                    </a:lnTo>
                    <a:lnTo>
                      <a:pt x="321" y="99"/>
                    </a:lnTo>
                    <a:lnTo>
                      <a:pt x="347" y="96"/>
                    </a:lnTo>
                    <a:lnTo>
                      <a:pt x="361" y="96"/>
                    </a:lnTo>
                    <a:lnTo>
                      <a:pt x="374" y="96"/>
                    </a:lnTo>
                    <a:lnTo>
                      <a:pt x="401" y="99"/>
                    </a:lnTo>
                    <a:lnTo>
                      <a:pt x="428" y="104"/>
                    </a:lnTo>
                    <a:lnTo>
                      <a:pt x="452" y="112"/>
                    </a:lnTo>
                    <a:lnTo>
                      <a:pt x="476" y="122"/>
                    </a:lnTo>
                    <a:lnTo>
                      <a:pt x="499" y="134"/>
                    </a:lnTo>
                    <a:lnTo>
                      <a:pt x="520" y="148"/>
                    </a:lnTo>
                    <a:lnTo>
                      <a:pt x="539" y="164"/>
                    </a:lnTo>
                    <a:lnTo>
                      <a:pt x="557" y="182"/>
                    </a:lnTo>
                    <a:lnTo>
                      <a:pt x="573" y="202"/>
                    </a:lnTo>
                    <a:lnTo>
                      <a:pt x="588" y="223"/>
                    </a:lnTo>
                    <a:lnTo>
                      <a:pt x="600" y="245"/>
                    </a:lnTo>
                    <a:lnTo>
                      <a:pt x="611" y="269"/>
                    </a:lnTo>
                    <a:lnTo>
                      <a:pt x="618" y="295"/>
                    </a:lnTo>
                    <a:lnTo>
                      <a:pt x="623" y="320"/>
                    </a:lnTo>
                    <a:lnTo>
                      <a:pt x="626" y="347"/>
                    </a:lnTo>
                    <a:lnTo>
                      <a:pt x="626" y="36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 sz="1350" dirty="0"/>
              </a:p>
            </p:txBody>
          </p:sp>
        </p:grpSp>
        <p:grpSp>
          <p:nvGrpSpPr>
            <p:cNvPr id="10" name="Gruppieren 3">
              <a:extLst>
                <a:ext uri="{FF2B5EF4-FFF2-40B4-BE49-F238E27FC236}">
                  <a16:creationId xmlns:a16="http://schemas.microsoft.com/office/drawing/2014/main" id="{A2AA71CF-1308-4CC5-A003-3716838DD695}"/>
                </a:ext>
              </a:extLst>
            </p:cNvPr>
            <p:cNvGrpSpPr/>
            <p:nvPr/>
          </p:nvGrpSpPr>
          <p:grpSpPr>
            <a:xfrm>
              <a:off x="2686984" y="2224370"/>
              <a:ext cx="1223573" cy="1213382"/>
              <a:chOff x="2686984" y="2224370"/>
              <a:chExt cx="1223573" cy="1213382"/>
            </a:xfrm>
          </p:grpSpPr>
          <p:sp>
            <p:nvSpPr>
              <p:cNvPr id="31" name="Ellipse 63">
                <a:extLst>
                  <a:ext uri="{FF2B5EF4-FFF2-40B4-BE49-F238E27FC236}">
                    <a16:creationId xmlns:a16="http://schemas.microsoft.com/office/drawing/2014/main" id="{9FF1275A-5DA1-423D-B8D3-E5C63C3AF6C6}"/>
                  </a:ext>
                </a:extLst>
              </p:cNvPr>
              <p:cNvSpPr/>
              <p:nvPr/>
            </p:nvSpPr>
            <p:spPr>
              <a:xfrm>
                <a:off x="2860342" y="2383873"/>
                <a:ext cx="888233" cy="888233"/>
              </a:xfrm>
              <a:prstGeom prst="ellipse">
                <a:avLst/>
              </a:prstGeom>
              <a:solidFill>
                <a:srgbClr val="FFFFFF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sz="1350" dirty="0"/>
              </a:p>
            </p:txBody>
          </p:sp>
          <p:sp>
            <p:nvSpPr>
              <p:cNvPr id="32" name="Freeform 6">
                <a:extLst>
                  <a:ext uri="{FF2B5EF4-FFF2-40B4-BE49-F238E27FC236}">
                    <a16:creationId xmlns:a16="http://schemas.microsoft.com/office/drawing/2014/main" id="{BB271769-3185-45D4-9B11-C6F73106BB47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2686984" y="2224370"/>
                <a:ext cx="1223573" cy="1213382"/>
              </a:xfrm>
              <a:custGeom>
                <a:avLst/>
                <a:gdLst>
                  <a:gd name="T0" fmla="*/ 323 w 660"/>
                  <a:gd name="T1" fmla="*/ 53 h 692"/>
                  <a:gd name="T2" fmla="*/ 260 w 660"/>
                  <a:gd name="T3" fmla="*/ 9 h 692"/>
                  <a:gd name="T4" fmla="*/ 203 w 660"/>
                  <a:gd name="T5" fmla="*/ 51 h 692"/>
                  <a:gd name="T6" fmla="*/ 151 w 660"/>
                  <a:gd name="T7" fmla="*/ 108 h 692"/>
                  <a:gd name="T8" fmla="*/ 67 w 660"/>
                  <a:gd name="T9" fmla="*/ 131 h 692"/>
                  <a:gd name="T10" fmla="*/ 82 w 660"/>
                  <a:gd name="T11" fmla="*/ 210 h 692"/>
                  <a:gd name="T12" fmla="*/ 13 w 660"/>
                  <a:gd name="T13" fmla="*/ 238 h 692"/>
                  <a:gd name="T14" fmla="*/ 34 w 660"/>
                  <a:gd name="T15" fmla="*/ 316 h 692"/>
                  <a:gd name="T16" fmla="*/ 42 w 660"/>
                  <a:gd name="T17" fmla="*/ 397 h 692"/>
                  <a:gd name="T18" fmla="*/ 24 w 660"/>
                  <a:gd name="T19" fmla="*/ 448 h 692"/>
                  <a:gd name="T20" fmla="*/ 76 w 660"/>
                  <a:gd name="T21" fmla="*/ 475 h 692"/>
                  <a:gd name="T22" fmla="*/ 68 w 660"/>
                  <a:gd name="T23" fmla="*/ 553 h 692"/>
                  <a:gd name="T24" fmla="*/ 116 w 660"/>
                  <a:gd name="T25" fmla="*/ 592 h 692"/>
                  <a:gd name="T26" fmla="*/ 167 w 660"/>
                  <a:gd name="T27" fmla="*/ 583 h 692"/>
                  <a:gd name="T28" fmla="*/ 208 w 660"/>
                  <a:gd name="T29" fmla="*/ 652 h 692"/>
                  <a:gd name="T30" fmla="*/ 264 w 660"/>
                  <a:gd name="T31" fmla="*/ 673 h 692"/>
                  <a:gd name="T32" fmla="*/ 333 w 660"/>
                  <a:gd name="T33" fmla="*/ 641 h 692"/>
                  <a:gd name="T34" fmla="*/ 414 w 660"/>
                  <a:gd name="T35" fmla="*/ 683 h 692"/>
                  <a:gd name="T36" fmla="*/ 449 w 660"/>
                  <a:gd name="T37" fmla="*/ 610 h 692"/>
                  <a:gd name="T38" fmla="*/ 498 w 660"/>
                  <a:gd name="T39" fmla="*/ 601 h 692"/>
                  <a:gd name="T40" fmla="*/ 561 w 660"/>
                  <a:gd name="T41" fmla="*/ 598 h 692"/>
                  <a:gd name="T42" fmla="*/ 559 w 660"/>
                  <a:gd name="T43" fmla="*/ 517 h 692"/>
                  <a:gd name="T44" fmla="*/ 604 w 660"/>
                  <a:gd name="T45" fmla="*/ 473 h 692"/>
                  <a:gd name="T46" fmla="*/ 652 w 660"/>
                  <a:gd name="T47" fmla="*/ 435 h 692"/>
                  <a:gd name="T48" fmla="*/ 610 w 660"/>
                  <a:gd name="T49" fmla="*/ 367 h 692"/>
                  <a:gd name="T50" fmla="*/ 655 w 660"/>
                  <a:gd name="T51" fmla="*/ 301 h 692"/>
                  <a:gd name="T52" fmla="*/ 610 w 660"/>
                  <a:gd name="T53" fmla="*/ 217 h 692"/>
                  <a:gd name="T54" fmla="*/ 553 w 660"/>
                  <a:gd name="T55" fmla="*/ 161 h 692"/>
                  <a:gd name="T56" fmla="*/ 532 w 660"/>
                  <a:gd name="T57" fmla="*/ 69 h 692"/>
                  <a:gd name="T58" fmla="*/ 458 w 660"/>
                  <a:gd name="T59" fmla="*/ 83 h 692"/>
                  <a:gd name="T60" fmla="*/ 431 w 660"/>
                  <a:gd name="T61" fmla="*/ 14 h 692"/>
                  <a:gd name="T62" fmla="*/ 341 w 660"/>
                  <a:gd name="T63" fmla="*/ 111 h 692"/>
                  <a:gd name="T64" fmla="*/ 426 w 660"/>
                  <a:gd name="T65" fmla="*/ 134 h 692"/>
                  <a:gd name="T66" fmla="*/ 455 w 660"/>
                  <a:gd name="T67" fmla="*/ 152 h 692"/>
                  <a:gd name="T68" fmla="*/ 487 w 660"/>
                  <a:gd name="T69" fmla="*/ 180 h 692"/>
                  <a:gd name="T70" fmla="*/ 504 w 660"/>
                  <a:gd name="T71" fmla="*/ 198 h 692"/>
                  <a:gd name="T72" fmla="*/ 532 w 660"/>
                  <a:gd name="T73" fmla="*/ 244 h 692"/>
                  <a:gd name="T74" fmla="*/ 543 w 660"/>
                  <a:gd name="T75" fmla="*/ 274 h 692"/>
                  <a:gd name="T76" fmla="*/ 549 w 660"/>
                  <a:gd name="T77" fmla="*/ 298 h 692"/>
                  <a:gd name="T78" fmla="*/ 552 w 660"/>
                  <a:gd name="T79" fmla="*/ 313 h 692"/>
                  <a:gd name="T80" fmla="*/ 553 w 660"/>
                  <a:gd name="T81" fmla="*/ 358 h 692"/>
                  <a:gd name="T82" fmla="*/ 549 w 660"/>
                  <a:gd name="T83" fmla="*/ 393 h 692"/>
                  <a:gd name="T84" fmla="*/ 544 w 660"/>
                  <a:gd name="T85" fmla="*/ 415 h 692"/>
                  <a:gd name="T86" fmla="*/ 516 w 660"/>
                  <a:gd name="T87" fmla="*/ 476 h 692"/>
                  <a:gd name="T88" fmla="*/ 502 w 660"/>
                  <a:gd name="T89" fmla="*/ 494 h 692"/>
                  <a:gd name="T90" fmla="*/ 417 w 660"/>
                  <a:gd name="T91" fmla="*/ 562 h 692"/>
                  <a:gd name="T92" fmla="*/ 330 w 660"/>
                  <a:gd name="T93" fmla="*/ 581 h 692"/>
                  <a:gd name="T94" fmla="*/ 242 w 660"/>
                  <a:gd name="T95" fmla="*/ 562 h 692"/>
                  <a:gd name="T96" fmla="*/ 187 w 660"/>
                  <a:gd name="T97" fmla="*/ 527 h 692"/>
                  <a:gd name="T98" fmla="*/ 157 w 660"/>
                  <a:gd name="T99" fmla="*/ 494 h 692"/>
                  <a:gd name="T100" fmla="*/ 124 w 660"/>
                  <a:gd name="T101" fmla="*/ 438 h 692"/>
                  <a:gd name="T102" fmla="*/ 113 w 660"/>
                  <a:gd name="T103" fmla="*/ 405 h 692"/>
                  <a:gd name="T104" fmla="*/ 109 w 660"/>
                  <a:gd name="T105" fmla="*/ 382 h 692"/>
                  <a:gd name="T106" fmla="*/ 106 w 660"/>
                  <a:gd name="T107" fmla="*/ 358 h 692"/>
                  <a:gd name="T108" fmla="*/ 107 w 660"/>
                  <a:gd name="T109" fmla="*/ 322 h 692"/>
                  <a:gd name="T110" fmla="*/ 113 w 660"/>
                  <a:gd name="T111" fmla="*/ 288 h 692"/>
                  <a:gd name="T112" fmla="*/ 121 w 660"/>
                  <a:gd name="T113" fmla="*/ 261 h 692"/>
                  <a:gd name="T114" fmla="*/ 128 w 660"/>
                  <a:gd name="T115" fmla="*/ 243 h 692"/>
                  <a:gd name="T116" fmla="*/ 148 w 660"/>
                  <a:gd name="T117" fmla="*/ 210 h 692"/>
                  <a:gd name="T118" fmla="*/ 164 w 660"/>
                  <a:gd name="T119" fmla="*/ 188 h 692"/>
                  <a:gd name="T120" fmla="*/ 253 w 660"/>
                  <a:gd name="T121" fmla="*/ 125 h 692"/>
                  <a:gd name="T122" fmla="*/ 330 w 660"/>
                  <a:gd name="T123" fmla="*/ 111 h 6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</a:cxnLst>
                <a:rect l="0" t="0" r="r" b="b"/>
                <a:pathLst>
                  <a:path w="660" h="692">
                    <a:moveTo>
                      <a:pt x="375" y="0"/>
                    </a:moveTo>
                    <a:lnTo>
                      <a:pt x="374" y="6"/>
                    </a:lnTo>
                    <a:lnTo>
                      <a:pt x="371" y="17"/>
                    </a:lnTo>
                    <a:lnTo>
                      <a:pt x="366" y="26"/>
                    </a:lnTo>
                    <a:lnTo>
                      <a:pt x="359" y="35"/>
                    </a:lnTo>
                    <a:lnTo>
                      <a:pt x="351" y="42"/>
                    </a:lnTo>
                    <a:lnTo>
                      <a:pt x="342" y="47"/>
                    </a:lnTo>
                    <a:lnTo>
                      <a:pt x="333" y="51"/>
                    </a:lnTo>
                    <a:lnTo>
                      <a:pt x="323" y="53"/>
                    </a:lnTo>
                    <a:lnTo>
                      <a:pt x="317" y="54"/>
                    </a:lnTo>
                    <a:lnTo>
                      <a:pt x="311" y="53"/>
                    </a:lnTo>
                    <a:lnTo>
                      <a:pt x="302" y="51"/>
                    </a:lnTo>
                    <a:lnTo>
                      <a:pt x="291" y="48"/>
                    </a:lnTo>
                    <a:lnTo>
                      <a:pt x="284" y="42"/>
                    </a:lnTo>
                    <a:lnTo>
                      <a:pt x="276" y="36"/>
                    </a:lnTo>
                    <a:lnTo>
                      <a:pt x="269" y="29"/>
                    </a:lnTo>
                    <a:lnTo>
                      <a:pt x="264" y="20"/>
                    </a:lnTo>
                    <a:lnTo>
                      <a:pt x="260" y="9"/>
                    </a:lnTo>
                    <a:lnTo>
                      <a:pt x="260" y="5"/>
                    </a:lnTo>
                    <a:lnTo>
                      <a:pt x="251" y="6"/>
                    </a:lnTo>
                    <a:lnTo>
                      <a:pt x="236" y="11"/>
                    </a:lnTo>
                    <a:lnTo>
                      <a:pt x="221" y="15"/>
                    </a:lnTo>
                    <a:lnTo>
                      <a:pt x="206" y="21"/>
                    </a:lnTo>
                    <a:lnTo>
                      <a:pt x="200" y="24"/>
                    </a:lnTo>
                    <a:lnTo>
                      <a:pt x="202" y="30"/>
                    </a:lnTo>
                    <a:lnTo>
                      <a:pt x="203" y="41"/>
                    </a:lnTo>
                    <a:lnTo>
                      <a:pt x="203" y="51"/>
                    </a:lnTo>
                    <a:lnTo>
                      <a:pt x="202" y="62"/>
                    </a:lnTo>
                    <a:lnTo>
                      <a:pt x="199" y="72"/>
                    </a:lnTo>
                    <a:lnTo>
                      <a:pt x="194" y="81"/>
                    </a:lnTo>
                    <a:lnTo>
                      <a:pt x="187" y="90"/>
                    </a:lnTo>
                    <a:lnTo>
                      <a:pt x="179" y="98"/>
                    </a:lnTo>
                    <a:lnTo>
                      <a:pt x="175" y="101"/>
                    </a:lnTo>
                    <a:lnTo>
                      <a:pt x="170" y="102"/>
                    </a:lnTo>
                    <a:lnTo>
                      <a:pt x="161" y="107"/>
                    </a:lnTo>
                    <a:lnTo>
                      <a:pt x="151" y="108"/>
                    </a:lnTo>
                    <a:lnTo>
                      <a:pt x="142" y="108"/>
                    </a:lnTo>
                    <a:lnTo>
                      <a:pt x="131" y="107"/>
                    </a:lnTo>
                    <a:lnTo>
                      <a:pt x="122" y="104"/>
                    </a:lnTo>
                    <a:lnTo>
                      <a:pt x="115" y="99"/>
                    </a:lnTo>
                    <a:lnTo>
                      <a:pt x="107" y="93"/>
                    </a:lnTo>
                    <a:lnTo>
                      <a:pt x="103" y="90"/>
                    </a:lnTo>
                    <a:lnTo>
                      <a:pt x="94" y="99"/>
                    </a:lnTo>
                    <a:lnTo>
                      <a:pt x="76" y="120"/>
                    </a:lnTo>
                    <a:lnTo>
                      <a:pt x="67" y="131"/>
                    </a:lnTo>
                    <a:lnTo>
                      <a:pt x="71" y="135"/>
                    </a:lnTo>
                    <a:lnTo>
                      <a:pt x="79" y="143"/>
                    </a:lnTo>
                    <a:lnTo>
                      <a:pt x="85" y="152"/>
                    </a:lnTo>
                    <a:lnTo>
                      <a:pt x="88" y="162"/>
                    </a:lnTo>
                    <a:lnTo>
                      <a:pt x="89" y="173"/>
                    </a:lnTo>
                    <a:lnTo>
                      <a:pt x="89" y="183"/>
                    </a:lnTo>
                    <a:lnTo>
                      <a:pt x="88" y="195"/>
                    </a:lnTo>
                    <a:lnTo>
                      <a:pt x="85" y="205"/>
                    </a:lnTo>
                    <a:lnTo>
                      <a:pt x="82" y="210"/>
                    </a:lnTo>
                    <a:lnTo>
                      <a:pt x="79" y="214"/>
                    </a:lnTo>
                    <a:lnTo>
                      <a:pt x="73" y="223"/>
                    </a:lnTo>
                    <a:lnTo>
                      <a:pt x="65" y="229"/>
                    </a:lnTo>
                    <a:lnTo>
                      <a:pt x="56" y="235"/>
                    </a:lnTo>
                    <a:lnTo>
                      <a:pt x="47" y="238"/>
                    </a:lnTo>
                    <a:lnTo>
                      <a:pt x="39" y="241"/>
                    </a:lnTo>
                    <a:lnTo>
                      <a:pt x="28" y="241"/>
                    </a:lnTo>
                    <a:lnTo>
                      <a:pt x="18" y="240"/>
                    </a:lnTo>
                    <a:lnTo>
                      <a:pt x="13" y="238"/>
                    </a:lnTo>
                    <a:lnTo>
                      <a:pt x="12" y="246"/>
                    </a:lnTo>
                    <a:lnTo>
                      <a:pt x="7" y="261"/>
                    </a:lnTo>
                    <a:lnTo>
                      <a:pt x="4" y="276"/>
                    </a:lnTo>
                    <a:lnTo>
                      <a:pt x="1" y="292"/>
                    </a:lnTo>
                    <a:lnTo>
                      <a:pt x="0" y="300"/>
                    </a:lnTo>
                    <a:lnTo>
                      <a:pt x="6" y="301"/>
                    </a:lnTo>
                    <a:lnTo>
                      <a:pt x="16" y="304"/>
                    </a:lnTo>
                    <a:lnTo>
                      <a:pt x="25" y="309"/>
                    </a:lnTo>
                    <a:lnTo>
                      <a:pt x="34" y="316"/>
                    </a:lnTo>
                    <a:lnTo>
                      <a:pt x="42" y="324"/>
                    </a:lnTo>
                    <a:lnTo>
                      <a:pt x="46" y="334"/>
                    </a:lnTo>
                    <a:lnTo>
                      <a:pt x="50" y="343"/>
                    </a:lnTo>
                    <a:lnTo>
                      <a:pt x="52" y="355"/>
                    </a:lnTo>
                    <a:lnTo>
                      <a:pt x="52" y="361"/>
                    </a:lnTo>
                    <a:lnTo>
                      <a:pt x="52" y="367"/>
                    </a:lnTo>
                    <a:lnTo>
                      <a:pt x="50" y="378"/>
                    </a:lnTo>
                    <a:lnTo>
                      <a:pt x="47" y="388"/>
                    </a:lnTo>
                    <a:lnTo>
                      <a:pt x="42" y="397"/>
                    </a:lnTo>
                    <a:lnTo>
                      <a:pt x="36" y="405"/>
                    </a:lnTo>
                    <a:lnTo>
                      <a:pt x="28" y="412"/>
                    </a:lnTo>
                    <a:lnTo>
                      <a:pt x="19" y="417"/>
                    </a:lnTo>
                    <a:lnTo>
                      <a:pt x="10" y="421"/>
                    </a:lnTo>
                    <a:lnTo>
                      <a:pt x="4" y="421"/>
                    </a:lnTo>
                    <a:lnTo>
                      <a:pt x="9" y="436"/>
                    </a:lnTo>
                    <a:lnTo>
                      <a:pt x="12" y="449"/>
                    </a:lnTo>
                    <a:lnTo>
                      <a:pt x="16" y="449"/>
                    </a:lnTo>
                    <a:lnTo>
                      <a:pt x="24" y="448"/>
                    </a:lnTo>
                    <a:lnTo>
                      <a:pt x="28" y="448"/>
                    </a:lnTo>
                    <a:lnTo>
                      <a:pt x="31" y="448"/>
                    </a:lnTo>
                    <a:lnTo>
                      <a:pt x="39" y="449"/>
                    </a:lnTo>
                    <a:lnTo>
                      <a:pt x="46" y="451"/>
                    </a:lnTo>
                    <a:lnTo>
                      <a:pt x="53" y="454"/>
                    </a:lnTo>
                    <a:lnTo>
                      <a:pt x="59" y="458"/>
                    </a:lnTo>
                    <a:lnTo>
                      <a:pt x="65" y="463"/>
                    </a:lnTo>
                    <a:lnTo>
                      <a:pt x="71" y="469"/>
                    </a:lnTo>
                    <a:lnTo>
                      <a:pt x="76" y="475"/>
                    </a:lnTo>
                    <a:lnTo>
                      <a:pt x="77" y="478"/>
                    </a:lnTo>
                    <a:lnTo>
                      <a:pt x="80" y="484"/>
                    </a:lnTo>
                    <a:lnTo>
                      <a:pt x="83" y="494"/>
                    </a:lnTo>
                    <a:lnTo>
                      <a:pt x="85" y="505"/>
                    </a:lnTo>
                    <a:lnTo>
                      <a:pt x="85" y="515"/>
                    </a:lnTo>
                    <a:lnTo>
                      <a:pt x="83" y="526"/>
                    </a:lnTo>
                    <a:lnTo>
                      <a:pt x="80" y="536"/>
                    </a:lnTo>
                    <a:lnTo>
                      <a:pt x="74" y="545"/>
                    </a:lnTo>
                    <a:lnTo>
                      <a:pt x="68" y="553"/>
                    </a:lnTo>
                    <a:lnTo>
                      <a:pt x="64" y="557"/>
                    </a:lnTo>
                    <a:lnTo>
                      <a:pt x="68" y="563"/>
                    </a:lnTo>
                    <a:lnTo>
                      <a:pt x="79" y="575"/>
                    </a:lnTo>
                    <a:lnTo>
                      <a:pt x="88" y="586"/>
                    </a:lnTo>
                    <a:lnTo>
                      <a:pt x="98" y="598"/>
                    </a:lnTo>
                    <a:lnTo>
                      <a:pt x="104" y="602"/>
                    </a:lnTo>
                    <a:lnTo>
                      <a:pt x="106" y="601"/>
                    </a:lnTo>
                    <a:lnTo>
                      <a:pt x="110" y="595"/>
                    </a:lnTo>
                    <a:lnTo>
                      <a:pt x="116" y="592"/>
                    </a:lnTo>
                    <a:lnTo>
                      <a:pt x="121" y="587"/>
                    </a:lnTo>
                    <a:lnTo>
                      <a:pt x="127" y="584"/>
                    </a:lnTo>
                    <a:lnTo>
                      <a:pt x="133" y="583"/>
                    </a:lnTo>
                    <a:lnTo>
                      <a:pt x="139" y="581"/>
                    </a:lnTo>
                    <a:lnTo>
                      <a:pt x="145" y="580"/>
                    </a:lnTo>
                    <a:lnTo>
                      <a:pt x="148" y="580"/>
                    </a:lnTo>
                    <a:lnTo>
                      <a:pt x="152" y="580"/>
                    </a:lnTo>
                    <a:lnTo>
                      <a:pt x="160" y="581"/>
                    </a:lnTo>
                    <a:lnTo>
                      <a:pt x="167" y="583"/>
                    </a:lnTo>
                    <a:lnTo>
                      <a:pt x="175" y="586"/>
                    </a:lnTo>
                    <a:lnTo>
                      <a:pt x="179" y="589"/>
                    </a:lnTo>
                    <a:lnTo>
                      <a:pt x="184" y="592"/>
                    </a:lnTo>
                    <a:lnTo>
                      <a:pt x="193" y="599"/>
                    </a:lnTo>
                    <a:lnTo>
                      <a:pt x="199" y="608"/>
                    </a:lnTo>
                    <a:lnTo>
                      <a:pt x="205" y="619"/>
                    </a:lnTo>
                    <a:lnTo>
                      <a:pt x="208" y="629"/>
                    </a:lnTo>
                    <a:lnTo>
                      <a:pt x="209" y="641"/>
                    </a:lnTo>
                    <a:lnTo>
                      <a:pt x="208" y="652"/>
                    </a:lnTo>
                    <a:lnTo>
                      <a:pt x="205" y="664"/>
                    </a:lnTo>
                    <a:lnTo>
                      <a:pt x="203" y="668"/>
                    </a:lnTo>
                    <a:lnTo>
                      <a:pt x="209" y="671"/>
                    </a:lnTo>
                    <a:lnTo>
                      <a:pt x="224" y="677"/>
                    </a:lnTo>
                    <a:lnTo>
                      <a:pt x="238" y="682"/>
                    </a:lnTo>
                    <a:lnTo>
                      <a:pt x="253" y="686"/>
                    </a:lnTo>
                    <a:lnTo>
                      <a:pt x="260" y="687"/>
                    </a:lnTo>
                    <a:lnTo>
                      <a:pt x="260" y="682"/>
                    </a:lnTo>
                    <a:lnTo>
                      <a:pt x="264" y="673"/>
                    </a:lnTo>
                    <a:lnTo>
                      <a:pt x="269" y="664"/>
                    </a:lnTo>
                    <a:lnTo>
                      <a:pt x="276" y="656"/>
                    </a:lnTo>
                    <a:lnTo>
                      <a:pt x="284" y="649"/>
                    </a:lnTo>
                    <a:lnTo>
                      <a:pt x="291" y="644"/>
                    </a:lnTo>
                    <a:lnTo>
                      <a:pt x="302" y="640"/>
                    </a:lnTo>
                    <a:lnTo>
                      <a:pt x="311" y="638"/>
                    </a:lnTo>
                    <a:lnTo>
                      <a:pt x="317" y="638"/>
                    </a:lnTo>
                    <a:lnTo>
                      <a:pt x="323" y="638"/>
                    </a:lnTo>
                    <a:lnTo>
                      <a:pt x="333" y="641"/>
                    </a:lnTo>
                    <a:lnTo>
                      <a:pt x="342" y="644"/>
                    </a:lnTo>
                    <a:lnTo>
                      <a:pt x="351" y="650"/>
                    </a:lnTo>
                    <a:lnTo>
                      <a:pt x="359" y="658"/>
                    </a:lnTo>
                    <a:lnTo>
                      <a:pt x="366" y="667"/>
                    </a:lnTo>
                    <a:lnTo>
                      <a:pt x="371" y="676"/>
                    </a:lnTo>
                    <a:lnTo>
                      <a:pt x="374" y="686"/>
                    </a:lnTo>
                    <a:lnTo>
                      <a:pt x="375" y="692"/>
                    </a:lnTo>
                    <a:lnTo>
                      <a:pt x="389" y="689"/>
                    </a:lnTo>
                    <a:lnTo>
                      <a:pt x="414" y="683"/>
                    </a:lnTo>
                    <a:lnTo>
                      <a:pt x="428" y="680"/>
                    </a:lnTo>
                    <a:lnTo>
                      <a:pt x="426" y="674"/>
                    </a:lnTo>
                    <a:lnTo>
                      <a:pt x="425" y="664"/>
                    </a:lnTo>
                    <a:lnTo>
                      <a:pt x="425" y="653"/>
                    </a:lnTo>
                    <a:lnTo>
                      <a:pt x="426" y="644"/>
                    </a:lnTo>
                    <a:lnTo>
                      <a:pt x="429" y="634"/>
                    </a:lnTo>
                    <a:lnTo>
                      <a:pt x="435" y="625"/>
                    </a:lnTo>
                    <a:lnTo>
                      <a:pt x="441" y="617"/>
                    </a:lnTo>
                    <a:lnTo>
                      <a:pt x="449" y="610"/>
                    </a:lnTo>
                    <a:lnTo>
                      <a:pt x="453" y="607"/>
                    </a:lnTo>
                    <a:lnTo>
                      <a:pt x="456" y="605"/>
                    </a:lnTo>
                    <a:lnTo>
                      <a:pt x="464" y="602"/>
                    </a:lnTo>
                    <a:lnTo>
                      <a:pt x="471" y="599"/>
                    </a:lnTo>
                    <a:lnTo>
                      <a:pt x="477" y="599"/>
                    </a:lnTo>
                    <a:lnTo>
                      <a:pt x="481" y="599"/>
                    </a:lnTo>
                    <a:lnTo>
                      <a:pt x="484" y="599"/>
                    </a:lnTo>
                    <a:lnTo>
                      <a:pt x="492" y="599"/>
                    </a:lnTo>
                    <a:lnTo>
                      <a:pt x="498" y="601"/>
                    </a:lnTo>
                    <a:lnTo>
                      <a:pt x="505" y="604"/>
                    </a:lnTo>
                    <a:lnTo>
                      <a:pt x="511" y="607"/>
                    </a:lnTo>
                    <a:lnTo>
                      <a:pt x="517" y="611"/>
                    </a:lnTo>
                    <a:lnTo>
                      <a:pt x="523" y="616"/>
                    </a:lnTo>
                    <a:lnTo>
                      <a:pt x="528" y="622"/>
                    </a:lnTo>
                    <a:lnTo>
                      <a:pt x="531" y="625"/>
                    </a:lnTo>
                    <a:lnTo>
                      <a:pt x="537" y="619"/>
                    </a:lnTo>
                    <a:lnTo>
                      <a:pt x="549" y="608"/>
                    </a:lnTo>
                    <a:lnTo>
                      <a:pt x="561" y="598"/>
                    </a:lnTo>
                    <a:lnTo>
                      <a:pt x="571" y="586"/>
                    </a:lnTo>
                    <a:lnTo>
                      <a:pt x="577" y="580"/>
                    </a:lnTo>
                    <a:lnTo>
                      <a:pt x="573" y="575"/>
                    </a:lnTo>
                    <a:lnTo>
                      <a:pt x="567" y="568"/>
                    </a:lnTo>
                    <a:lnTo>
                      <a:pt x="562" y="559"/>
                    </a:lnTo>
                    <a:lnTo>
                      <a:pt x="559" y="548"/>
                    </a:lnTo>
                    <a:lnTo>
                      <a:pt x="558" y="538"/>
                    </a:lnTo>
                    <a:lnTo>
                      <a:pt x="558" y="527"/>
                    </a:lnTo>
                    <a:lnTo>
                      <a:pt x="559" y="517"/>
                    </a:lnTo>
                    <a:lnTo>
                      <a:pt x="562" y="508"/>
                    </a:lnTo>
                    <a:lnTo>
                      <a:pt x="565" y="502"/>
                    </a:lnTo>
                    <a:lnTo>
                      <a:pt x="567" y="499"/>
                    </a:lnTo>
                    <a:lnTo>
                      <a:pt x="573" y="493"/>
                    </a:lnTo>
                    <a:lnTo>
                      <a:pt x="577" y="487"/>
                    </a:lnTo>
                    <a:lnTo>
                      <a:pt x="583" y="482"/>
                    </a:lnTo>
                    <a:lnTo>
                      <a:pt x="591" y="478"/>
                    </a:lnTo>
                    <a:lnTo>
                      <a:pt x="597" y="475"/>
                    </a:lnTo>
                    <a:lnTo>
                      <a:pt x="604" y="473"/>
                    </a:lnTo>
                    <a:lnTo>
                      <a:pt x="612" y="472"/>
                    </a:lnTo>
                    <a:lnTo>
                      <a:pt x="615" y="472"/>
                    </a:lnTo>
                    <a:lnTo>
                      <a:pt x="618" y="472"/>
                    </a:lnTo>
                    <a:lnTo>
                      <a:pt x="624" y="472"/>
                    </a:lnTo>
                    <a:lnTo>
                      <a:pt x="630" y="473"/>
                    </a:lnTo>
                    <a:lnTo>
                      <a:pt x="636" y="475"/>
                    </a:lnTo>
                    <a:lnTo>
                      <a:pt x="639" y="476"/>
                    </a:lnTo>
                    <a:lnTo>
                      <a:pt x="643" y="463"/>
                    </a:lnTo>
                    <a:lnTo>
                      <a:pt x="652" y="435"/>
                    </a:lnTo>
                    <a:lnTo>
                      <a:pt x="655" y="421"/>
                    </a:lnTo>
                    <a:lnTo>
                      <a:pt x="651" y="420"/>
                    </a:lnTo>
                    <a:lnTo>
                      <a:pt x="642" y="415"/>
                    </a:lnTo>
                    <a:lnTo>
                      <a:pt x="633" y="411"/>
                    </a:lnTo>
                    <a:lnTo>
                      <a:pt x="627" y="403"/>
                    </a:lnTo>
                    <a:lnTo>
                      <a:pt x="621" y="396"/>
                    </a:lnTo>
                    <a:lnTo>
                      <a:pt x="616" y="387"/>
                    </a:lnTo>
                    <a:lnTo>
                      <a:pt x="612" y="378"/>
                    </a:lnTo>
                    <a:lnTo>
                      <a:pt x="610" y="367"/>
                    </a:lnTo>
                    <a:lnTo>
                      <a:pt x="610" y="361"/>
                    </a:lnTo>
                    <a:lnTo>
                      <a:pt x="610" y="355"/>
                    </a:lnTo>
                    <a:lnTo>
                      <a:pt x="613" y="345"/>
                    </a:lnTo>
                    <a:lnTo>
                      <a:pt x="616" y="334"/>
                    </a:lnTo>
                    <a:lnTo>
                      <a:pt x="622" y="325"/>
                    </a:lnTo>
                    <a:lnTo>
                      <a:pt x="628" y="318"/>
                    </a:lnTo>
                    <a:lnTo>
                      <a:pt x="636" y="310"/>
                    </a:lnTo>
                    <a:lnTo>
                      <a:pt x="645" y="306"/>
                    </a:lnTo>
                    <a:lnTo>
                      <a:pt x="655" y="301"/>
                    </a:lnTo>
                    <a:lnTo>
                      <a:pt x="660" y="300"/>
                    </a:lnTo>
                    <a:lnTo>
                      <a:pt x="658" y="289"/>
                    </a:lnTo>
                    <a:lnTo>
                      <a:pt x="654" y="265"/>
                    </a:lnTo>
                    <a:lnTo>
                      <a:pt x="648" y="243"/>
                    </a:lnTo>
                    <a:lnTo>
                      <a:pt x="642" y="222"/>
                    </a:lnTo>
                    <a:lnTo>
                      <a:pt x="637" y="211"/>
                    </a:lnTo>
                    <a:lnTo>
                      <a:pt x="631" y="213"/>
                    </a:lnTo>
                    <a:lnTo>
                      <a:pt x="621" y="216"/>
                    </a:lnTo>
                    <a:lnTo>
                      <a:pt x="610" y="217"/>
                    </a:lnTo>
                    <a:lnTo>
                      <a:pt x="600" y="216"/>
                    </a:lnTo>
                    <a:lnTo>
                      <a:pt x="589" y="213"/>
                    </a:lnTo>
                    <a:lnTo>
                      <a:pt x="580" y="207"/>
                    </a:lnTo>
                    <a:lnTo>
                      <a:pt x="571" y="201"/>
                    </a:lnTo>
                    <a:lnTo>
                      <a:pt x="564" y="192"/>
                    </a:lnTo>
                    <a:lnTo>
                      <a:pt x="561" y="186"/>
                    </a:lnTo>
                    <a:lnTo>
                      <a:pt x="558" y="182"/>
                    </a:lnTo>
                    <a:lnTo>
                      <a:pt x="555" y="171"/>
                    </a:lnTo>
                    <a:lnTo>
                      <a:pt x="553" y="161"/>
                    </a:lnTo>
                    <a:lnTo>
                      <a:pt x="553" y="150"/>
                    </a:lnTo>
                    <a:lnTo>
                      <a:pt x="555" y="140"/>
                    </a:lnTo>
                    <a:lnTo>
                      <a:pt x="558" y="129"/>
                    </a:lnTo>
                    <a:lnTo>
                      <a:pt x="564" y="120"/>
                    </a:lnTo>
                    <a:lnTo>
                      <a:pt x="570" y="113"/>
                    </a:lnTo>
                    <a:lnTo>
                      <a:pt x="574" y="108"/>
                    </a:lnTo>
                    <a:lnTo>
                      <a:pt x="564" y="98"/>
                    </a:lnTo>
                    <a:lnTo>
                      <a:pt x="543" y="78"/>
                    </a:lnTo>
                    <a:lnTo>
                      <a:pt x="532" y="69"/>
                    </a:lnTo>
                    <a:lnTo>
                      <a:pt x="528" y="72"/>
                    </a:lnTo>
                    <a:lnTo>
                      <a:pt x="520" y="80"/>
                    </a:lnTo>
                    <a:lnTo>
                      <a:pt x="511" y="84"/>
                    </a:lnTo>
                    <a:lnTo>
                      <a:pt x="502" y="89"/>
                    </a:lnTo>
                    <a:lnTo>
                      <a:pt x="492" y="90"/>
                    </a:lnTo>
                    <a:lnTo>
                      <a:pt x="483" y="90"/>
                    </a:lnTo>
                    <a:lnTo>
                      <a:pt x="473" y="89"/>
                    </a:lnTo>
                    <a:lnTo>
                      <a:pt x="462" y="84"/>
                    </a:lnTo>
                    <a:lnTo>
                      <a:pt x="458" y="83"/>
                    </a:lnTo>
                    <a:lnTo>
                      <a:pt x="453" y="80"/>
                    </a:lnTo>
                    <a:lnTo>
                      <a:pt x="446" y="72"/>
                    </a:lnTo>
                    <a:lnTo>
                      <a:pt x="440" y="65"/>
                    </a:lnTo>
                    <a:lnTo>
                      <a:pt x="435" y="57"/>
                    </a:lnTo>
                    <a:lnTo>
                      <a:pt x="431" y="48"/>
                    </a:lnTo>
                    <a:lnTo>
                      <a:pt x="429" y="38"/>
                    </a:lnTo>
                    <a:lnTo>
                      <a:pt x="429" y="29"/>
                    </a:lnTo>
                    <a:lnTo>
                      <a:pt x="429" y="18"/>
                    </a:lnTo>
                    <a:lnTo>
                      <a:pt x="431" y="14"/>
                    </a:lnTo>
                    <a:lnTo>
                      <a:pt x="423" y="11"/>
                    </a:lnTo>
                    <a:lnTo>
                      <a:pt x="410" y="8"/>
                    </a:lnTo>
                    <a:lnTo>
                      <a:pt x="396" y="3"/>
                    </a:lnTo>
                    <a:lnTo>
                      <a:pt x="383" y="2"/>
                    </a:lnTo>
                    <a:lnTo>
                      <a:pt x="375" y="0"/>
                    </a:lnTo>
                    <a:lnTo>
                      <a:pt x="375" y="0"/>
                    </a:lnTo>
                    <a:close/>
                    <a:moveTo>
                      <a:pt x="330" y="111"/>
                    </a:moveTo>
                    <a:lnTo>
                      <a:pt x="335" y="111"/>
                    </a:lnTo>
                    <a:lnTo>
                      <a:pt x="341" y="111"/>
                    </a:lnTo>
                    <a:lnTo>
                      <a:pt x="353" y="113"/>
                    </a:lnTo>
                    <a:lnTo>
                      <a:pt x="375" y="116"/>
                    </a:lnTo>
                    <a:lnTo>
                      <a:pt x="386" y="119"/>
                    </a:lnTo>
                    <a:lnTo>
                      <a:pt x="392" y="120"/>
                    </a:lnTo>
                    <a:lnTo>
                      <a:pt x="396" y="122"/>
                    </a:lnTo>
                    <a:lnTo>
                      <a:pt x="407" y="125"/>
                    </a:lnTo>
                    <a:lnTo>
                      <a:pt x="417" y="129"/>
                    </a:lnTo>
                    <a:lnTo>
                      <a:pt x="422" y="132"/>
                    </a:lnTo>
                    <a:lnTo>
                      <a:pt x="426" y="134"/>
                    </a:lnTo>
                    <a:lnTo>
                      <a:pt x="429" y="135"/>
                    </a:lnTo>
                    <a:lnTo>
                      <a:pt x="432" y="137"/>
                    </a:lnTo>
                    <a:lnTo>
                      <a:pt x="432" y="137"/>
                    </a:lnTo>
                    <a:lnTo>
                      <a:pt x="432" y="137"/>
                    </a:lnTo>
                    <a:lnTo>
                      <a:pt x="435" y="140"/>
                    </a:lnTo>
                    <a:lnTo>
                      <a:pt x="440" y="141"/>
                    </a:lnTo>
                    <a:lnTo>
                      <a:pt x="443" y="143"/>
                    </a:lnTo>
                    <a:lnTo>
                      <a:pt x="446" y="146"/>
                    </a:lnTo>
                    <a:lnTo>
                      <a:pt x="455" y="152"/>
                    </a:lnTo>
                    <a:lnTo>
                      <a:pt x="464" y="158"/>
                    </a:lnTo>
                    <a:lnTo>
                      <a:pt x="467" y="161"/>
                    </a:lnTo>
                    <a:lnTo>
                      <a:pt x="470" y="164"/>
                    </a:lnTo>
                    <a:lnTo>
                      <a:pt x="473" y="165"/>
                    </a:lnTo>
                    <a:lnTo>
                      <a:pt x="474" y="167"/>
                    </a:lnTo>
                    <a:lnTo>
                      <a:pt x="477" y="168"/>
                    </a:lnTo>
                    <a:lnTo>
                      <a:pt x="478" y="171"/>
                    </a:lnTo>
                    <a:lnTo>
                      <a:pt x="483" y="176"/>
                    </a:lnTo>
                    <a:lnTo>
                      <a:pt x="487" y="180"/>
                    </a:lnTo>
                    <a:lnTo>
                      <a:pt x="490" y="183"/>
                    </a:lnTo>
                    <a:lnTo>
                      <a:pt x="493" y="186"/>
                    </a:lnTo>
                    <a:lnTo>
                      <a:pt x="493" y="186"/>
                    </a:lnTo>
                    <a:lnTo>
                      <a:pt x="495" y="188"/>
                    </a:lnTo>
                    <a:lnTo>
                      <a:pt x="496" y="189"/>
                    </a:lnTo>
                    <a:lnTo>
                      <a:pt x="499" y="194"/>
                    </a:lnTo>
                    <a:lnTo>
                      <a:pt x="502" y="196"/>
                    </a:lnTo>
                    <a:lnTo>
                      <a:pt x="504" y="198"/>
                    </a:lnTo>
                    <a:lnTo>
                      <a:pt x="504" y="198"/>
                    </a:lnTo>
                    <a:lnTo>
                      <a:pt x="507" y="202"/>
                    </a:lnTo>
                    <a:lnTo>
                      <a:pt x="510" y="205"/>
                    </a:lnTo>
                    <a:lnTo>
                      <a:pt x="513" y="210"/>
                    </a:lnTo>
                    <a:lnTo>
                      <a:pt x="514" y="214"/>
                    </a:lnTo>
                    <a:lnTo>
                      <a:pt x="519" y="220"/>
                    </a:lnTo>
                    <a:lnTo>
                      <a:pt x="523" y="226"/>
                    </a:lnTo>
                    <a:lnTo>
                      <a:pt x="525" y="231"/>
                    </a:lnTo>
                    <a:lnTo>
                      <a:pt x="526" y="234"/>
                    </a:lnTo>
                    <a:lnTo>
                      <a:pt x="532" y="244"/>
                    </a:lnTo>
                    <a:lnTo>
                      <a:pt x="537" y="255"/>
                    </a:lnTo>
                    <a:lnTo>
                      <a:pt x="538" y="259"/>
                    </a:lnTo>
                    <a:lnTo>
                      <a:pt x="540" y="264"/>
                    </a:lnTo>
                    <a:lnTo>
                      <a:pt x="540" y="264"/>
                    </a:lnTo>
                    <a:lnTo>
                      <a:pt x="540" y="265"/>
                    </a:lnTo>
                    <a:lnTo>
                      <a:pt x="541" y="268"/>
                    </a:lnTo>
                    <a:lnTo>
                      <a:pt x="543" y="273"/>
                    </a:lnTo>
                    <a:lnTo>
                      <a:pt x="543" y="274"/>
                    </a:lnTo>
                    <a:lnTo>
                      <a:pt x="543" y="274"/>
                    </a:lnTo>
                    <a:lnTo>
                      <a:pt x="544" y="276"/>
                    </a:lnTo>
                    <a:lnTo>
                      <a:pt x="544" y="277"/>
                    </a:lnTo>
                    <a:lnTo>
                      <a:pt x="546" y="282"/>
                    </a:lnTo>
                    <a:lnTo>
                      <a:pt x="546" y="286"/>
                    </a:lnTo>
                    <a:lnTo>
                      <a:pt x="547" y="288"/>
                    </a:lnTo>
                    <a:lnTo>
                      <a:pt x="547" y="289"/>
                    </a:lnTo>
                    <a:lnTo>
                      <a:pt x="547" y="292"/>
                    </a:lnTo>
                    <a:lnTo>
                      <a:pt x="549" y="295"/>
                    </a:lnTo>
                    <a:lnTo>
                      <a:pt x="549" y="298"/>
                    </a:lnTo>
                    <a:lnTo>
                      <a:pt x="550" y="303"/>
                    </a:lnTo>
                    <a:lnTo>
                      <a:pt x="550" y="303"/>
                    </a:lnTo>
                    <a:lnTo>
                      <a:pt x="550" y="303"/>
                    </a:lnTo>
                    <a:lnTo>
                      <a:pt x="550" y="303"/>
                    </a:lnTo>
                    <a:lnTo>
                      <a:pt x="550" y="304"/>
                    </a:lnTo>
                    <a:lnTo>
                      <a:pt x="550" y="307"/>
                    </a:lnTo>
                    <a:lnTo>
                      <a:pt x="552" y="312"/>
                    </a:lnTo>
                    <a:lnTo>
                      <a:pt x="552" y="313"/>
                    </a:lnTo>
                    <a:lnTo>
                      <a:pt x="552" y="313"/>
                    </a:lnTo>
                    <a:lnTo>
                      <a:pt x="552" y="315"/>
                    </a:lnTo>
                    <a:lnTo>
                      <a:pt x="552" y="315"/>
                    </a:lnTo>
                    <a:lnTo>
                      <a:pt x="552" y="319"/>
                    </a:lnTo>
                    <a:lnTo>
                      <a:pt x="553" y="324"/>
                    </a:lnTo>
                    <a:lnTo>
                      <a:pt x="553" y="328"/>
                    </a:lnTo>
                    <a:lnTo>
                      <a:pt x="553" y="334"/>
                    </a:lnTo>
                    <a:lnTo>
                      <a:pt x="553" y="340"/>
                    </a:lnTo>
                    <a:lnTo>
                      <a:pt x="553" y="346"/>
                    </a:lnTo>
                    <a:lnTo>
                      <a:pt x="553" y="358"/>
                    </a:lnTo>
                    <a:lnTo>
                      <a:pt x="553" y="370"/>
                    </a:lnTo>
                    <a:lnTo>
                      <a:pt x="553" y="370"/>
                    </a:lnTo>
                    <a:lnTo>
                      <a:pt x="552" y="376"/>
                    </a:lnTo>
                    <a:lnTo>
                      <a:pt x="552" y="382"/>
                    </a:lnTo>
                    <a:lnTo>
                      <a:pt x="552" y="382"/>
                    </a:lnTo>
                    <a:lnTo>
                      <a:pt x="550" y="388"/>
                    </a:lnTo>
                    <a:lnTo>
                      <a:pt x="549" y="393"/>
                    </a:lnTo>
                    <a:lnTo>
                      <a:pt x="549" y="393"/>
                    </a:lnTo>
                    <a:lnTo>
                      <a:pt x="549" y="393"/>
                    </a:lnTo>
                    <a:lnTo>
                      <a:pt x="549" y="396"/>
                    </a:lnTo>
                    <a:lnTo>
                      <a:pt x="549" y="399"/>
                    </a:lnTo>
                    <a:lnTo>
                      <a:pt x="547" y="402"/>
                    </a:lnTo>
                    <a:lnTo>
                      <a:pt x="547" y="405"/>
                    </a:lnTo>
                    <a:lnTo>
                      <a:pt x="547" y="405"/>
                    </a:lnTo>
                    <a:lnTo>
                      <a:pt x="547" y="405"/>
                    </a:lnTo>
                    <a:lnTo>
                      <a:pt x="546" y="411"/>
                    </a:lnTo>
                    <a:lnTo>
                      <a:pt x="544" y="415"/>
                    </a:lnTo>
                    <a:lnTo>
                      <a:pt x="544" y="415"/>
                    </a:lnTo>
                    <a:lnTo>
                      <a:pt x="544" y="417"/>
                    </a:lnTo>
                    <a:lnTo>
                      <a:pt x="540" y="427"/>
                    </a:lnTo>
                    <a:lnTo>
                      <a:pt x="537" y="438"/>
                    </a:lnTo>
                    <a:lnTo>
                      <a:pt x="532" y="448"/>
                    </a:lnTo>
                    <a:lnTo>
                      <a:pt x="526" y="458"/>
                    </a:lnTo>
                    <a:lnTo>
                      <a:pt x="526" y="458"/>
                    </a:lnTo>
                    <a:lnTo>
                      <a:pt x="526" y="458"/>
                    </a:lnTo>
                    <a:lnTo>
                      <a:pt x="522" y="467"/>
                    </a:lnTo>
                    <a:lnTo>
                      <a:pt x="516" y="476"/>
                    </a:lnTo>
                    <a:lnTo>
                      <a:pt x="516" y="476"/>
                    </a:lnTo>
                    <a:lnTo>
                      <a:pt x="516" y="476"/>
                    </a:lnTo>
                    <a:lnTo>
                      <a:pt x="513" y="482"/>
                    </a:lnTo>
                    <a:lnTo>
                      <a:pt x="510" y="485"/>
                    </a:lnTo>
                    <a:lnTo>
                      <a:pt x="510" y="487"/>
                    </a:lnTo>
                    <a:lnTo>
                      <a:pt x="510" y="487"/>
                    </a:lnTo>
                    <a:lnTo>
                      <a:pt x="505" y="491"/>
                    </a:lnTo>
                    <a:lnTo>
                      <a:pt x="502" y="494"/>
                    </a:lnTo>
                    <a:lnTo>
                      <a:pt x="502" y="494"/>
                    </a:lnTo>
                    <a:lnTo>
                      <a:pt x="502" y="496"/>
                    </a:lnTo>
                    <a:lnTo>
                      <a:pt x="496" y="503"/>
                    </a:lnTo>
                    <a:lnTo>
                      <a:pt x="480" y="520"/>
                    </a:lnTo>
                    <a:lnTo>
                      <a:pt x="473" y="527"/>
                    </a:lnTo>
                    <a:lnTo>
                      <a:pt x="464" y="533"/>
                    </a:lnTo>
                    <a:lnTo>
                      <a:pt x="446" y="547"/>
                    </a:lnTo>
                    <a:lnTo>
                      <a:pt x="437" y="553"/>
                    </a:lnTo>
                    <a:lnTo>
                      <a:pt x="426" y="557"/>
                    </a:lnTo>
                    <a:lnTo>
                      <a:pt x="417" y="562"/>
                    </a:lnTo>
                    <a:lnTo>
                      <a:pt x="407" y="566"/>
                    </a:lnTo>
                    <a:lnTo>
                      <a:pt x="396" y="571"/>
                    </a:lnTo>
                    <a:lnTo>
                      <a:pt x="392" y="572"/>
                    </a:lnTo>
                    <a:lnTo>
                      <a:pt x="386" y="574"/>
                    </a:lnTo>
                    <a:lnTo>
                      <a:pt x="375" y="577"/>
                    </a:lnTo>
                    <a:lnTo>
                      <a:pt x="353" y="580"/>
                    </a:lnTo>
                    <a:lnTo>
                      <a:pt x="341" y="580"/>
                    </a:lnTo>
                    <a:lnTo>
                      <a:pt x="335" y="581"/>
                    </a:lnTo>
                    <a:lnTo>
                      <a:pt x="330" y="581"/>
                    </a:lnTo>
                    <a:lnTo>
                      <a:pt x="324" y="581"/>
                    </a:lnTo>
                    <a:lnTo>
                      <a:pt x="318" y="580"/>
                    </a:lnTo>
                    <a:lnTo>
                      <a:pt x="306" y="580"/>
                    </a:lnTo>
                    <a:lnTo>
                      <a:pt x="284" y="577"/>
                    </a:lnTo>
                    <a:lnTo>
                      <a:pt x="273" y="574"/>
                    </a:lnTo>
                    <a:lnTo>
                      <a:pt x="269" y="572"/>
                    </a:lnTo>
                    <a:lnTo>
                      <a:pt x="263" y="571"/>
                    </a:lnTo>
                    <a:lnTo>
                      <a:pt x="253" y="566"/>
                    </a:lnTo>
                    <a:lnTo>
                      <a:pt x="242" y="562"/>
                    </a:lnTo>
                    <a:lnTo>
                      <a:pt x="233" y="557"/>
                    </a:lnTo>
                    <a:lnTo>
                      <a:pt x="223" y="553"/>
                    </a:lnTo>
                    <a:lnTo>
                      <a:pt x="218" y="550"/>
                    </a:lnTo>
                    <a:lnTo>
                      <a:pt x="214" y="547"/>
                    </a:lnTo>
                    <a:lnTo>
                      <a:pt x="209" y="544"/>
                    </a:lnTo>
                    <a:lnTo>
                      <a:pt x="205" y="541"/>
                    </a:lnTo>
                    <a:lnTo>
                      <a:pt x="200" y="538"/>
                    </a:lnTo>
                    <a:lnTo>
                      <a:pt x="196" y="533"/>
                    </a:lnTo>
                    <a:lnTo>
                      <a:pt x="187" y="527"/>
                    </a:lnTo>
                    <a:lnTo>
                      <a:pt x="179" y="520"/>
                    </a:lnTo>
                    <a:lnTo>
                      <a:pt x="175" y="515"/>
                    </a:lnTo>
                    <a:lnTo>
                      <a:pt x="172" y="512"/>
                    </a:lnTo>
                    <a:lnTo>
                      <a:pt x="167" y="508"/>
                    </a:lnTo>
                    <a:lnTo>
                      <a:pt x="164" y="503"/>
                    </a:lnTo>
                    <a:lnTo>
                      <a:pt x="164" y="503"/>
                    </a:lnTo>
                    <a:lnTo>
                      <a:pt x="164" y="503"/>
                    </a:lnTo>
                    <a:lnTo>
                      <a:pt x="161" y="499"/>
                    </a:lnTo>
                    <a:lnTo>
                      <a:pt x="157" y="494"/>
                    </a:lnTo>
                    <a:lnTo>
                      <a:pt x="154" y="491"/>
                    </a:lnTo>
                    <a:lnTo>
                      <a:pt x="151" y="485"/>
                    </a:lnTo>
                    <a:lnTo>
                      <a:pt x="148" y="482"/>
                    </a:lnTo>
                    <a:lnTo>
                      <a:pt x="143" y="476"/>
                    </a:lnTo>
                    <a:lnTo>
                      <a:pt x="139" y="467"/>
                    </a:lnTo>
                    <a:lnTo>
                      <a:pt x="133" y="458"/>
                    </a:lnTo>
                    <a:lnTo>
                      <a:pt x="128" y="448"/>
                    </a:lnTo>
                    <a:lnTo>
                      <a:pt x="124" y="438"/>
                    </a:lnTo>
                    <a:lnTo>
                      <a:pt x="124" y="438"/>
                    </a:lnTo>
                    <a:lnTo>
                      <a:pt x="124" y="438"/>
                    </a:lnTo>
                    <a:lnTo>
                      <a:pt x="121" y="432"/>
                    </a:lnTo>
                    <a:lnTo>
                      <a:pt x="119" y="427"/>
                    </a:lnTo>
                    <a:lnTo>
                      <a:pt x="119" y="427"/>
                    </a:lnTo>
                    <a:lnTo>
                      <a:pt x="119" y="427"/>
                    </a:lnTo>
                    <a:lnTo>
                      <a:pt x="118" y="421"/>
                    </a:lnTo>
                    <a:lnTo>
                      <a:pt x="116" y="415"/>
                    </a:lnTo>
                    <a:lnTo>
                      <a:pt x="115" y="411"/>
                    </a:lnTo>
                    <a:lnTo>
                      <a:pt x="113" y="405"/>
                    </a:lnTo>
                    <a:lnTo>
                      <a:pt x="113" y="405"/>
                    </a:lnTo>
                    <a:lnTo>
                      <a:pt x="113" y="405"/>
                    </a:lnTo>
                    <a:lnTo>
                      <a:pt x="112" y="399"/>
                    </a:lnTo>
                    <a:lnTo>
                      <a:pt x="110" y="394"/>
                    </a:lnTo>
                    <a:lnTo>
                      <a:pt x="110" y="393"/>
                    </a:lnTo>
                    <a:lnTo>
                      <a:pt x="110" y="391"/>
                    </a:lnTo>
                    <a:lnTo>
                      <a:pt x="109" y="388"/>
                    </a:lnTo>
                    <a:lnTo>
                      <a:pt x="109" y="384"/>
                    </a:lnTo>
                    <a:lnTo>
                      <a:pt x="109" y="382"/>
                    </a:lnTo>
                    <a:lnTo>
                      <a:pt x="109" y="381"/>
                    </a:lnTo>
                    <a:lnTo>
                      <a:pt x="109" y="381"/>
                    </a:lnTo>
                    <a:lnTo>
                      <a:pt x="109" y="381"/>
                    </a:lnTo>
                    <a:lnTo>
                      <a:pt x="107" y="375"/>
                    </a:lnTo>
                    <a:lnTo>
                      <a:pt x="107" y="370"/>
                    </a:lnTo>
                    <a:lnTo>
                      <a:pt x="107" y="370"/>
                    </a:lnTo>
                    <a:lnTo>
                      <a:pt x="107" y="369"/>
                    </a:lnTo>
                    <a:lnTo>
                      <a:pt x="106" y="364"/>
                    </a:lnTo>
                    <a:lnTo>
                      <a:pt x="106" y="358"/>
                    </a:lnTo>
                    <a:lnTo>
                      <a:pt x="106" y="358"/>
                    </a:lnTo>
                    <a:lnTo>
                      <a:pt x="106" y="358"/>
                    </a:lnTo>
                    <a:lnTo>
                      <a:pt x="106" y="352"/>
                    </a:lnTo>
                    <a:lnTo>
                      <a:pt x="106" y="346"/>
                    </a:lnTo>
                    <a:lnTo>
                      <a:pt x="106" y="340"/>
                    </a:lnTo>
                    <a:lnTo>
                      <a:pt x="106" y="334"/>
                    </a:lnTo>
                    <a:lnTo>
                      <a:pt x="106" y="328"/>
                    </a:lnTo>
                    <a:lnTo>
                      <a:pt x="107" y="322"/>
                    </a:lnTo>
                    <a:lnTo>
                      <a:pt x="107" y="322"/>
                    </a:lnTo>
                    <a:lnTo>
                      <a:pt x="107" y="316"/>
                    </a:lnTo>
                    <a:lnTo>
                      <a:pt x="109" y="310"/>
                    </a:lnTo>
                    <a:lnTo>
                      <a:pt x="109" y="310"/>
                    </a:lnTo>
                    <a:lnTo>
                      <a:pt x="109" y="304"/>
                    </a:lnTo>
                    <a:lnTo>
                      <a:pt x="110" y="298"/>
                    </a:lnTo>
                    <a:lnTo>
                      <a:pt x="110" y="298"/>
                    </a:lnTo>
                    <a:lnTo>
                      <a:pt x="110" y="298"/>
                    </a:lnTo>
                    <a:lnTo>
                      <a:pt x="112" y="292"/>
                    </a:lnTo>
                    <a:lnTo>
                      <a:pt x="113" y="288"/>
                    </a:lnTo>
                    <a:lnTo>
                      <a:pt x="113" y="288"/>
                    </a:lnTo>
                    <a:lnTo>
                      <a:pt x="113" y="288"/>
                    </a:lnTo>
                    <a:lnTo>
                      <a:pt x="115" y="282"/>
                    </a:lnTo>
                    <a:lnTo>
                      <a:pt x="116" y="276"/>
                    </a:lnTo>
                    <a:lnTo>
                      <a:pt x="116" y="276"/>
                    </a:lnTo>
                    <a:lnTo>
                      <a:pt x="116" y="276"/>
                    </a:lnTo>
                    <a:lnTo>
                      <a:pt x="118" y="270"/>
                    </a:lnTo>
                    <a:lnTo>
                      <a:pt x="119" y="265"/>
                    </a:lnTo>
                    <a:lnTo>
                      <a:pt x="121" y="261"/>
                    </a:lnTo>
                    <a:lnTo>
                      <a:pt x="122" y="256"/>
                    </a:lnTo>
                    <a:lnTo>
                      <a:pt x="122" y="256"/>
                    </a:lnTo>
                    <a:lnTo>
                      <a:pt x="122" y="256"/>
                    </a:lnTo>
                    <a:lnTo>
                      <a:pt x="124" y="255"/>
                    </a:lnTo>
                    <a:lnTo>
                      <a:pt x="124" y="252"/>
                    </a:lnTo>
                    <a:lnTo>
                      <a:pt x="125" y="249"/>
                    </a:lnTo>
                    <a:lnTo>
                      <a:pt x="127" y="246"/>
                    </a:lnTo>
                    <a:lnTo>
                      <a:pt x="128" y="244"/>
                    </a:lnTo>
                    <a:lnTo>
                      <a:pt x="128" y="243"/>
                    </a:lnTo>
                    <a:lnTo>
                      <a:pt x="130" y="238"/>
                    </a:lnTo>
                    <a:lnTo>
                      <a:pt x="133" y="234"/>
                    </a:lnTo>
                    <a:lnTo>
                      <a:pt x="133" y="234"/>
                    </a:lnTo>
                    <a:lnTo>
                      <a:pt x="133" y="234"/>
                    </a:lnTo>
                    <a:lnTo>
                      <a:pt x="136" y="229"/>
                    </a:lnTo>
                    <a:lnTo>
                      <a:pt x="139" y="225"/>
                    </a:lnTo>
                    <a:lnTo>
                      <a:pt x="140" y="219"/>
                    </a:lnTo>
                    <a:lnTo>
                      <a:pt x="143" y="214"/>
                    </a:lnTo>
                    <a:lnTo>
                      <a:pt x="148" y="210"/>
                    </a:lnTo>
                    <a:lnTo>
                      <a:pt x="151" y="205"/>
                    </a:lnTo>
                    <a:lnTo>
                      <a:pt x="151" y="205"/>
                    </a:lnTo>
                    <a:lnTo>
                      <a:pt x="151" y="205"/>
                    </a:lnTo>
                    <a:lnTo>
                      <a:pt x="154" y="201"/>
                    </a:lnTo>
                    <a:lnTo>
                      <a:pt x="157" y="196"/>
                    </a:lnTo>
                    <a:lnTo>
                      <a:pt x="157" y="196"/>
                    </a:lnTo>
                    <a:lnTo>
                      <a:pt x="157" y="196"/>
                    </a:lnTo>
                    <a:lnTo>
                      <a:pt x="161" y="192"/>
                    </a:lnTo>
                    <a:lnTo>
                      <a:pt x="164" y="188"/>
                    </a:lnTo>
                    <a:lnTo>
                      <a:pt x="170" y="182"/>
                    </a:lnTo>
                    <a:lnTo>
                      <a:pt x="181" y="170"/>
                    </a:lnTo>
                    <a:lnTo>
                      <a:pt x="187" y="165"/>
                    </a:lnTo>
                    <a:lnTo>
                      <a:pt x="196" y="158"/>
                    </a:lnTo>
                    <a:lnTo>
                      <a:pt x="214" y="146"/>
                    </a:lnTo>
                    <a:lnTo>
                      <a:pt x="223" y="140"/>
                    </a:lnTo>
                    <a:lnTo>
                      <a:pt x="233" y="134"/>
                    </a:lnTo>
                    <a:lnTo>
                      <a:pt x="242" y="129"/>
                    </a:lnTo>
                    <a:lnTo>
                      <a:pt x="253" y="125"/>
                    </a:lnTo>
                    <a:lnTo>
                      <a:pt x="263" y="122"/>
                    </a:lnTo>
                    <a:lnTo>
                      <a:pt x="269" y="120"/>
                    </a:lnTo>
                    <a:lnTo>
                      <a:pt x="273" y="119"/>
                    </a:lnTo>
                    <a:lnTo>
                      <a:pt x="284" y="116"/>
                    </a:lnTo>
                    <a:lnTo>
                      <a:pt x="306" y="113"/>
                    </a:lnTo>
                    <a:lnTo>
                      <a:pt x="318" y="111"/>
                    </a:lnTo>
                    <a:lnTo>
                      <a:pt x="324" y="111"/>
                    </a:lnTo>
                    <a:lnTo>
                      <a:pt x="330" y="111"/>
                    </a:lnTo>
                    <a:lnTo>
                      <a:pt x="330" y="11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 sz="1350" dirty="0">
                  <a:solidFill>
                    <a:schemeClr val="accent6">
                      <a:lumMod val="75000"/>
                    </a:schemeClr>
                  </a:solidFill>
                </a:endParaRPr>
              </a:p>
            </p:txBody>
          </p:sp>
        </p:grpSp>
        <p:grpSp>
          <p:nvGrpSpPr>
            <p:cNvPr id="11" name="Gruppieren 6">
              <a:extLst>
                <a:ext uri="{FF2B5EF4-FFF2-40B4-BE49-F238E27FC236}">
                  <a16:creationId xmlns:a16="http://schemas.microsoft.com/office/drawing/2014/main" id="{4C870031-F287-4DAB-9DA0-CB8BA31300DA}"/>
                </a:ext>
              </a:extLst>
            </p:cNvPr>
            <p:cNvGrpSpPr/>
            <p:nvPr/>
          </p:nvGrpSpPr>
          <p:grpSpPr>
            <a:xfrm>
              <a:off x="5019579" y="1843567"/>
              <a:ext cx="1302602" cy="1302602"/>
              <a:chOff x="5019579" y="1843567"/>
              <a:chExt cx="1302602" cy="1302602"/>
            </a:xfrm>
          </p:grpSpPr>
          <p:sp>
            <p:nvSpPr>
              <p:cNvPr id="29" name="Ellipse 59">
                <a:extLst>
                  <a:ext uri="{FF2B5EF4-FFF2-40B4-BE49-F238E27FC236}">
                    <a16:creationId xmlns:a16="http://schemas.microsoft.com/office/drawing/2014/main" id="{125CCEC4-5771-4DCA-BC02-5FB0BB191033}"/>
                  </a:ext>
                </a:extLst>
              </p:cNvPr>
              <p:cNvSpPr/>
              <p:nvPr/>
            </p:nvSpPr>
            <p:spPr>
              <a:xfrm>
                <a:off x="5165593" y="1967791"/>
                <a:ext cx="1013331" cy="1013331"/>
              </a:xfrm>
              <a:prstGeom prst="ellipse">
                <a:avLst/>
              </a:prstGeom>
              <a:solidFill>
                <a:srgbClr val="FFFFFF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sz="1350" dirty="0"/>
              </a:p>
            </p:txBody>
          </p:sp>
          <p:sp>
            <p:nvSpPr>
              <p:cNvPr id="30" name="Freeform 11">
                <a:extLst>
                  <a:ext uri="{FF2B5EF4-FFF2-40B4-BE49-F238E27FC236}">
                    <a16:creationId xmlns:a16="http://schemas.microsoft.com/office/drawing/2014/main" id="{FAF4924D-2CA4-4C17-949C-7C2FA27CAFFD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5019579" y="1843567"/>
                <a:ext cx="1302602" cy="1302602"/>
              </a:xfrm>
              <a:custGeom>
                <a:avLst/>
                <a:gdLst>
                  <a:gd name="T0" fmla="*/ 623 w 663"/>
                  <a:gd name="T1" fmla="*/ 380 h 663"/>
                  <a:gd name="T2" fmla="*/ 614 w 663"/>
                  <a:gd name="T3" fmla="*/ 339 h 663"/>
                  <a:gd name="T4" fmla="*/ 612 w 663"/>
                  <a:gd name="T5" fmla="*/ 289 h 663"/>
                  <a:gd name="T6" fmla="*/ 663 w 663"/>
                  <a:gd name="T7" fmla="*/ 258 h 663"/>
                  <a:gd name="T8" fmla="*/ 645 w 663"/>
                  <a:gd name="T9" fmla="*/ 201 h 663"/>
                  <a:gd name="T10" fmla="*/ 612 w 663"/>
                  <a:gd name="T11" fmla="*/ 150 h 663"/>
                  <a:gd name="T12" fmla="*/ 539 w 663"/>
                  <a:gd name="T13" fmla="*/ 140 h 663"/>
                  <a:gd name="T14" fmla="*/ 500 w 663"/>
                  <a:gd name="T15" fmla="*/ 104 h 663"/>
                  <a:gd name="T16" fmla="*/ 514 w 663"/>
                  <a:gd name="T17" fmla="*/ 45 h 663"/>
                  <a:gd name="T18" fmla="*/ 461 w 663"/>
                  <a:gd name="T19" fmla="*/ 17 h 663"/>
                  <a:gd name="T20" fmla="*/ 406 w 663"/>
                  <a:gd name="T21" fmla="*/ 0 h 663"/>
                  <a:gd name="T22" fmla="*/ 374 w 663"/>
                  <a:gd name="T23" fmla="*/ 48 h 663"/>
                  <a:gd name="T24" fmla="*/ 341 w 663"/>
                  <a:gd name="T25" fmla="*/ 50 h 663"/>
                  <a:gd name="T26" fmla="*/ 292 w 663"/>
                  <a:gd name="T27" fmla="*/ 51 h 663"/>
                  <a:gd name="T28" fmla="*/ 258 w 663"/>
                  <a:gd name="T29" fmla="*/ 0 h 663"/>
                  <a:gd name="T30" fmla="*/ 211 w 663"/>
                  <a:gd name="T31" fmla="*/ 14 h 663"/>
                  <a:gd name="T32" fmla="*/ 153 w 663"/>
                  <a:gd name="T33" fmla="*/ 42 h 663"/>
                  <a:gd name="T34" fmla="*/ 162 w 663"/>
                  <a:gd name="T35" fmla="*/ 98 h 663"/>
                  <a:gd name="T36" fmla="*/ 150 w 663"/>
                  <a:gd name="T37" fmla="*/ 116 h 663"/>
                  <a:gd name="T38" fmla="*/ 109 w 663"/>
                  <a:gd name="T39" fmla="*/ 157 h 663"/>
                  <a:gd name="T40" fmla="*/ 45 w 663"/>
                  <a:gd name="T41" fmla="*/ 150 h 663"/>
                  <a:gd name="T42" fmla="*/ 18 w 663"/>
                  <a:gd name="T43" fmla="*/ 199 h 663"/>
                  <a:gd name="T44" fmla="*/ 6 w 663"/>
                  <a:gd name="T45" fmla="*/ 261 h 663"/>
                  <a:gd name="T46" fmla="*/ 50 w 663"/>
                  <a:gd name="T47" fmla="*/ 325 h 663"/>
                  <a:gd name="T48" fmla="*/ 32 w 663"/>
                  <a:gd name="T49" fmla="*/ 386 h 663"/>
                  <a:gd name="T50" fmla="*/ 8 w 663"/>
                  <a:gd name="T51" fmla="*/ 433 h 663"/>
                  <a:gd name="T52" fmla="*/ 44 w 663"/>
                  <a:gd name="T53" fmla="*/ 512 h 663"/>
                  <a:gd name="T54" fmla="*/ 112 w 663"/>
                  <a:gd name="T55" fmla="*/ 511 h 663"/>
                  <a:gd name="T56" fmla="*/ 159 w 663"/>
                  <a:gd name="T57" fmla="*/ 556 h 663"/>
                  <a:gd name="T58" fmla="*/ 151 w 663"/>
                  <a:gd name="T59" fmla="*/ 618 h 663"/>
                  <a:gd name="T60" fmla="*/ 205 w 663"/>
                  <a:gd name="T61" fmla="*/ 647 h 663"/>
                  <a:gd name="T62" fmla="*/ 258 w 663"/>
                  <a:gd name="T63" fmla="*/ 663 h 663"/>
                  <a:gd name="T64" fmla="*/ 297 w 663"/>
                  <a:gd name="T65" fmla="*/ 611 h 663"/>
                  <a:gd name="T66" fmla="*/ 355 w 663"/>
                  <a:gd name="T67" fmla="*/ 612 h 663"/>
                  <a:gd name="T68" fmla="*/ 404 w 663"/>
                  <a:gd name="T69" fmla="*/ 662 h 663"/>
                  <a:gd name="T70" fmla="*/ 431 w 663"/>
                  <a:gd name="T71" fmla="*/ 656 h 663"/>
                  <a:gd name="T72" fmla="*/ 506 w 663"/>
                  <a:gd name="T73" fmla="*/ 624 h 663"/>
                  <a:gd name="T74" fmla="*/ 500 w 663"/>
                  <a:gd name="T75" fmla="*/ 559 h 663"/>
                  <a:gd name="T76" fmla="*/ 546 w 663"/>
                  <a:gd name="T77" fmla="*/ 515 h 663"/>
                  <a:gd name="T78" fmla="*/ 567 w 663"/>
                  <a:gd name="T79" fmla="*/ 502 h 663"/>
                  <a:gd name="T80" fmla="*/ 623 w 663"/>
                  <a:gd name="T81" fmla="*/ 506 h 663"/>
                  <a:gd name="T82" fmla="*/ 653 w 663"/>
                  <a:gd name="T83" fmla="*/ 443 h 663"/>
                  <a:gd name="T84" fmla="*/ 663 w 663"/>
                  <a:gd name="T85" fmla="*/ 404 h 663"/>
                  <a:gd name="T86" fmla="*/ 542 w 663"/>
                  <a:gd name="T87" fmla="*/ 425 h 663"/>
                  <a:gd name="T88" fmla="*/ 511 w 663"/>
                  <a:gd name="T89" fmla="*/ 476 h 663"/>
                  <a:gd name="T90" fmla="*/ 458 w 663"/>
                  <a:gd name="T91" fmla="*/ 524 h 663"/>
                  <a:gd name="T92" fmla="*/ 392 w 663"/>
                  <a:gd name="T93" fmla="*/ 553 h 663"/>
                  <a:gd name="T94" fmla="*/ 338 w 663"/>
                  <a:gd name="T95" fmla="*/ 562 h 663"/>
                  <a:gd name="T96" fmla="*/ 282 w 663"/>
                  <a:gd name="T97" fmla="*/ 556 h 663"/>
                  <a:gd name="T98" fmla="*/ 216 w 663"/>
                  <a:gd name="T99" fmla="*/ 530 h 663"/>
                  <a:gd name="T100" fmla="*/ 162 w 663"/>
                  <a:gd name="T101" fmla="*/ 487 h 663"/>
                  <a:gd name="T102" fmla="*/ 126 w 663"/>
                  <a:gd name="T103" fmla="*/ 434 h 663"/>
                  <a:gd name="T104" fmla="*/ 106 w 663"/>
                  <a:gd name="T105" fmla="*/ 377 h 663"/>
                  <a:gd name="T106" fmla="*/ 102 w 663"/>
                  <a:gd name="T107" fmla="*/ 324 h 663"/>
                  <a:gd name="T108" fmla="*/ 112 w 663"/>
                  <a:gd name="T109" fmla="*/ 262 h 663"/>
                  <a:gd name="T110" fmla="*/ 139 w 663"/>
                  <a:gd name="T111" fmla="*/ 207 h 663"/>
                  <a:gd name="T112" fmla="*/ 190 w 663"/>
                  <a:gd name="T113" fmla="*/ 150 h 663"/>
                  <a:gd name="T114" fmla="*/ 277 w 663"/>
                  <a:gd name="T115" fmla="*/ 108 h 663"/>
                  <a:gd name="T116" fmla="*/ 347 w 663"/>
                  <a:gd name="T117" fmla="*/ 102 h 663"/>
                  <a:gd name="T118" fmla="*/ 404 w 663"/>
                  <a:gd name="T119" fmla="*/ 113 h 663"/>
                  <a:gd name="T120" fmla="*/ 503 w 663"/>
                  <a:gd name="T121" fmla="*/ 177 h 663"/>
                  <a:gd name="T122" fmla="*/ 539 w 663"/>
                  <a:gd name="T123" fmla="*/ 232 h 663"/>
                  <a:gd name="T124" fmla="*/ 561 w 663"/>
                  <a:gd name="T125" fmla="*/ 309 h 6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663" h="663">
                    <a:moveTo>
                      <a:pt x="663" y="404"/>
                    </a:moveTo>
                    <a:lnTo>
                      <a:pt x="663" y="404"/>
                    </a:lnTo>
                    <a:lnTo>
                      <a:pt x="656" y="400"/>
                    </a:lnTo>
                    <a:lnTo>
                      <a:pt x="636" y="388"/>
                    </a:lnTo>
                    <a:lnTo>
                      <a:pt x="623" y="380"/>
                    </a:lnTo>
                    <a:lnTo>
                      <a:pt x="614" y="373"/>
                    </a:lnTo>
                    <a:lnTo>
                      <a:pt x="612" y="371"/>
                    </a:lnTo>
                    <a:lnTo>
                      <a:pt x="612" y="370"/>
                    </a:lnTo>
                    <a:lnTo>
                      <a:pt x="612" y="361"/>
                    </a:lnTo>
                    <a:lnTo>
                      <a:pt x="614" y="339"/>
                    </a:lnTo>
                    <a:lnTo>
                      <a:pt x="614" y="318"/>
                    </a:lnTo>
                    <a:lnTo>
                      <a:pt x="612" y="300"/>
                    </a:lnTo>
                    <a:lnTo>
                      <a:pt x="611" y="292"/>
                    </a:lnTo>
                    <a:lnTo>
                      <a:pt x="611" y="292"/>
                    </a:lnTo>
                    <a:lnTo>
                      <a:pt x="612" y="289"/>
                    </a:lnTo>
                    <a:lnTo>
                      <a:pt x="621" y="283"/>
                    </a:lnTo>
                    <a:lnTo>
                      <a:pt x="636" y="274"/>
                    </a:lnTo>
                    <a:lnTo>
                      <a:pt x="656" y="262"/>
                    </a:lnTo>
                    <a:lnTo>
                      <a:pt x="662" y="258"/>
                    </a:lnTo>
                    <a:lnTo>
                      <a:pt x="663" y="258"/>
                    </a:lnTo>
                    <a:lnTo>
                      <a:pt x="662" y="255"/>
                    </a:lnTo>
                    <a:lnTo>
                      <a:pt x="660" y="246"/>
                    </a:lnTo>
                    <a:lnTo>
                      <a:pt x="656" y="229"/>
                    </a:lnTo>
                    <a:lnTo>
                      <a:pt x="650" y="210"/>
                    </a:lnTo>
                    <a:lnTo>
                      <a:pt x="645" y="201"/>
                    </a:lnTo>
                    <a:lnTo>
                      <a:pt x="639" y="187"/>
                    </a:lnTo>
                    <a:lnTo>
                      <a:pt x="627" y="165"/>
                    </a:lnTo>
                    <a:lnTo>
                      <a:pt x="621" y="153"/>
                    </a:lnTo>
                    <a:lnTo>
                      <a:pt x="618" y="148"/>
                    </a:lnTo>
                    <a:lnTo>
                      <a:pt x="612" y="150"/>
                    </a:lnTo>
                    <a:lnTo>
                      <a:pt x="588" y="156"/>
                    </a:lnTo>
                    <a:lnTo>
                      <a:pt x="558" y="163"/>
                    </a:lnTo>
                    <a:lnTo>
                      <a:pt x="555" y="159"/>
                    </a:lnTo>
                    <a:lnTo>
                      <a:pt x="549" y="151"/>
                    </a:lnTo>
                    <a:lnTo>
                      <a:pt x="539" y="140"/>
                    </a:lnTo>
                    <a:lnTo>
                      <a:pt x="527" y="128"/>
                    </a:lnTo>
                    <a:lnTo>
                      <a:pt x="515" y="116"/>
                    </a:lnTo>
                    <a:lnTo>
                      <a:pt x="508" y="111"/>
                    </a:lnTo>
                    <a:lnTo>
                      <a:pt x="502" y="105"/>
                    </a:lnTo>
                    <a:lnTo>
                      <a:pt x="500" y="104"/>
                    </a:lnTo>
                    <a:lnTo>
                      <a:pt x="502" y="98"/>
                    </a:lnTo>
                    <a:lnTo>
                      <a:pt x="508" y="75"/>
                    </a:lnTo>
                    <a:lnTo>
                      <a:pt x="512" y="53"/>
                    </a:lnTo>
                    <a:lnTo>
                      <a:pt x="514" y="45"/>
                    </a:lnTo>
                    <a:lnTo>
                      <a:pt x="514" y="45"/>
                    </a:lnTo>
                    <a:lnTo>
                      <a:pt x="511" y="42"/>
                    </a:lnTo>
                    <a:lnTo>
                      <a:pt x="503" y="38"/>
                    </a:lnTo>
                    <a:lnTo>
                      <a:pt x="488" y="29"/>
                    </a:lnTo>
                    <a:lnTo>
                      <a:pt x="470" y="21"/>
                    </a:lnTo>
                    <a:lnTo>
                      <a:pt x="461" y="17"/>
                    </a:lnTo>
                    <a:lnTo>
                      <a:pt x="452" y="14"/>
                    </a:lnTo>
                    <a:lnTo>
                      <a:pt x="434" y="8"/>
                    </a:lnTo>
                    <a:lnTo>
                      <a:pt x="418" y="2"/>
                    </a:lnTo>
                    <a:lnTo>
                      <a:pt x="409" y="0"/>
                    </a:lnTo>
                    <a:lnTo>
                      <a:pt x="406" y="0"/>
                    </a:lnTo>
                    <a:lnTo>
                      <a:pt x="404" y="0"/>
                    </a:lnTo>
                    <a:lnTo>
                      <a:pt x="401" y="8"/>
                    </a:lnTo>
                    <a:lnTo>
                      <a:pt x="389" y="27"/>
                    </a:lnTo>
                    <a:lnTo>
                      <a:pt x="382" y="38"/>
                    </a:lnTo>
                    <a:lnTo>
                      <a:pt x="374" y="48"/>
                    </a:lnTo>
                    <a:lnTo>
                      <a:pt x="371" y="51"/>
                    </a:lnTo>
                    <a:lnTo>
                      <a:pt x="371" y="51"/>
                    </a:lnTo>
                    <a:lnTo>
                      <a:pt x="367" y="51"/>
                    </a:lnTo>
                    <a:lnTo>
                      <a:pt x="352" y="50"/>
                    </a:lnTo>
                    <a:lnTo>
                      <a:pt x="341" y="50"/>
                    </a:lnTo>
                    <a:lnTo>
                      <a:pt x="323" y="50"/>
                    </a:lnTo>
                    <a:lnTo>
                      <a:pt x="314" y="50"/>
                    </a:lnTo>
                    <a:lnTo>
                      <a:pt x="300" y="51"/>
                    </a:lnTo>
                    <a:lnTo>
                      <a:pt x="292" y="51"/>
                    </a:lnTo>
                    <a:lnTo>
                      <a:pt x="292" y="51"/>
                    </a:lnTo>
                    <a:lnTo>
                      <a:pt x="291" y="50"/>
                    </a:lnTo>
                    <a:lnTo>
                      <a:pt x="285" y="42"/>
                    </a:lnTo>
                    <a:lnTo>
                      <a:pt x="274" y="27"/>
                    </a:lnTo>
                    <a:lnTo>
                      <a:pt x="262" y="8"/>
                    </a:lnTo>
                    <a:lnTo>
                      <a:pt x="258" y="0"/>
                    </a:lnTo>
                    <a:lnTo>
                      <a:pt x="258" y="0"/>
                    </a:lnTo>
                    <a:lnTo>
                      <a:pt x="255" y="0"/>
                    </a:lnTo>
                    <a:lnTo>
                      <a:pt x="246" y="3"/>
                    </a:lnTo>
                    <a:lnTo>
                      <a:pt x="229" y="8"/>
                    </a:lnTo>
                    <a:lnTo>
                      <a:pt x="211" y="14"/>
                    </a:lnTo>
                    <a:lnTo>
                      <a:pt x="202" y="17"/>
                    </a:lnTo>
                    <a:lnTo>
                      <a:pt x="195" y="21"/>
                    </a:lnTo>
                    <a:lnTo>
                      <a:pt x="177" y="29"/>
                    </a:lnTo>
                    <a:lnTo>
                      <a:pt x="160" y="38"/>
                    </a:lnTo>
                    <a:lnTo>
                      <a:pt x="153" y="42"/>
                    </a:lnTo>
                    <a:lnTo>
                      <a:pt x="150" y="45"/>
                    </a:lnTo>
                    <a:lnTo>
                      <a:pt x="150" y="45"/>
                    </a:lnTo>
                    <a:lnTo>
                      <a:pt x="151" y="53"/>
                    </a:lnTo>
                    <a:lnTo>
                      <a:pt x="156" y="75"/>
                    </a:lnTo>
                    <a:lnTo>
                      <a:pt x="162" y="98"/>
                    </a:lnTo>
                    <a:lnTo>
                      <a:pt x="163" y="104"/>
                    </a:lnTo>
                    <a:lnTo>
                      <a:pt x="162" y="105"/>
                    </a:lnTo>
                    <a:lnTo>
                      <a:pt x="157" y="110"/>
                    </a:lnTo>
                    <a:lnTo>
                      <a:pt x="154" y="113"/>
                    </a:lnTo>
                    <a:lnTo>
                      <a:pt x="150" y="116"/>
                    </a:lnTo>
                    <a:lnTo>
                      <a:pt x="138" y="126"/>
                    </a:lnTo>
                    <a:lnTo>
                      <a:pt x="126" y="138"/>
                    </a:lnTo>
                    <a:lnTo>
                      <a:pt x="115" y="150"/>
                    </a:lnTo>
                    <a:lnTo>
                      <a:pt x="112" y="154"/>
                    </a:lnTo>
                    <a:lnTo>
                      <a:pt x="109" y="157"/>
                    </a:lnTo>
                    <a:lnTo>
                      <a:pt x="105" y="162"/>
                    </a:lnTo>
                    <a:lnTo>
                      <a:pt x="103" y="163"/>
                    </a:lnTo>
                    <a:lnTo>
                      <a:pt x="96" y="162"/>
                    </a:lnTo>
                    <a:lnTo>
                      <a:pt x="74" y="156"/>
                    </a:lnTo>
                    <a:lnTo>
                      <a:pt x="45" y="150"/>
                    </a:lnTo>
                    <a:lnTo>
                      <a:pt x="44" y="151"/>
                    </a:lnTo>
                    <a:lnTo>
                      <a:pt x="41" y="157"/>
                    </a:lnTo>
                    <a:lnTo>
                      <a:pt x="29" y="178"/>
                    </a:lnTo>
                    <a:lnTo>
                      <a:pt x="24" y="187"/>
                    </a:lnTo>
                    <a:lnTo>
                      <a:pt x="18" y="199"/>
                    </a:lnTo>
                    <a:lnTo>
                      <a:pt x="8" y="228"/>
                    </a:lnTo>
                    <a:lnTo>
                      <a:pt x="5" y="241"/>
                    </a:lnTo>
                    <a:lnTo>
                      <a:pt x="2" y="253"/>
                    </a:lnTo>
                    <a:lnTo>
                      <a:pt x="0" y="258"/>
                    </a:lnTo>
                    <a:lnTo>
                      <a:pt x="6" y="261"/>
                    </a:lnTo>
                    <a:lnTo>
                      <a:pt x="26" y="274"/>
                    </a:lnTo>
                    <a:lnTo>
                      <a:pt x="53" y="291"/>
                    </a:lnTo>
                    <a:lnTo>
                      <a:pt x="51" y="297"/>
                    </a:lnTo>
                    <a:lnTo>
                      <a:pt x="51" y="307"/>
                    </a:lnTo>
                    <a:lnTo>
                      <a:pt x="50" y="325"/>
                    </a:lnTo>
                    <a:lnTo>
                      <a:pt x="50" y="343"/>
                    </a:lnTo>
                    <a:lnTo>
                      <a:pt x="51" y="360"/>
                    </a:lnTo>
                    <a:lnTo>
                      <a:pt x="51" y="367"/>
                    </a:lnTo>
                    <a:lnTo>
                      <a:pt x="53" y="373"/>
                    </a:lnTo>
                    <a:lnTo>
                      <a:pt x="32" y="386"/>
                    </a:lnTo>
                    <a:lnTo>
                      <a:pt x="14" y="397"/>
                    </a:lnTo>
                    <a:lnTo>
                      <a:pt x="5" y="403"/>
                    </a:lnTo>
                    <a:lnTo>
                      <a:pt x="0" y="406"/>
                    </a:lnTo>
                    <a:lnTo>
                      <a:pt x="3" y="418"/>
                    </a:lnTo>
                    <a:lnTo>
                      <a:pt x="8" y="433"/>
                    </a:lnTo>
                    <a:lnTo>
                      <a:pt x="17" y="460"/>
                    </a:lnTo>
                    <a:lnTo>
                      <a:pt x="23" y="472"/>
                    </a:lnTo>
                    <a:lnTo>
                      <a:pt x="27" y="484"/>
                    </a:lnTo>
                    <a:lnTo>
                      <a:pt x="41" y="506"/>
                    </a:lnTo>
                    <a:lnTo>
                      <a:pt x="44" y="512"/>
                    </a:lnTo>
                    <a:lnTo>
                      <a:pt x="47" y="514"/>
                    </a:lnTo>
                    <a:lnTo>
                      <a:pt x="77" y="508"/>
                    </a:lnTo>
                    <a:lnTo>
                      <a:pt x="105" y="500"/>
                    </a:lnTo>
                    <a:lnTo>
                      <a:pt x="108" y="503"/>
                    </a:lnTo>
                    <a:lnTo>
                      <a:pt x="112" y="511"/>
                    </a:lnTo>
                    <a:lnTo>
                      <a:pt x="124" y="523"/>
                    </a:lnTo>
                    <a:lnTo>
                      <a:pt x="136" y="536"/>
                    </a:lnTo>
                    <a:lnTo>
                      <a:pt x="150" y="547"/>
                    </a:lnTo>
                    <a:lnTo>
                      <a:pt x="156" y="553"/>
                    </a:lnTo>
                    <a:lnTo>
                      <a:pt x="159" y="556"/>
                    </a:lnTo>
                    <a:lnTo>
                      <a:pt x="163" y="559"/>
                    </a:lnTo>
                    <a:lnTo>
                      <a:pt x="163" y="560"/>
                    </a:lnTo>
                    <a:lnTo>
                      <a:pt x="156" y="590"/>
                    </a:lnTo>
                    <a:lnTo>
                      <a:pt x="150" y="617"/>
                    </a:lnTo>
                    <a:lnTo>
                      <a:pt x="151" y="618"/>
                    </a:lnTo>
                    <a:lnTo>
                      <a:pt x="154" y="620"/>
                    </a:lnTo>
                    <a:lnTo>
                      <a:pt x="162" y="626"/>
                    </a:lnTo>
                    <a:lnTo>
                      <a:pt x="178" y="635"/>
                    </a:lnTo>
                    <a:lnTo>
                      <a:pt x="198" y="644"/>
                    </a:lnTo>
                    <a:lnTo>
                      <a:pt x="205" y="647"/>
                    </a:lnTo>
                    <a:lnTo>
                      <a:pt x="220" y="653"/>
                    </a:lnTo>
                    <a:lnTo>
                      <a:pt x="243" y="659"/>
                    </a:lnTo>
                    <a:lnTo>
                      <a:pt x="255" y="662"/>
                    </a:lnTo>
                    <a:lnTo>
                      <a:pt x="256" y="663"/>
                    </a:lnTo>
                    <a:lnTo>
                      <a:pt x="258" y="663"/>
                    </a:lnTo>
                    <a:lnTo>
                      <a:pt x="259" y="660"/>
                    </a:lnTo>
                    <a:lnTo>
                      <a:pt x="267" y="650"/>
                    </a:lnTo>
                    <a:lnTo>
                      <a:pt x="276" y="636"/>
                    </a:lnTo>
                    <a:lnTo>
                      <a:pt x="291" y="611"/>
                    </a:lnTo>
                    <a:lnTo>
                      <a:pt x="297" y="611"/>
                    </a:lnTo>
                    <a:lnTo>
                      <a:pt x="304" y="612"/>
                    </a:lnTo>
                    <a:lnTo>
                      <a:pt x="322" y="614"/>
                    </a:lnTo>
                    <a:lnTo>
                      <a:pt x="331" y="614"/>
                    </a:lnTo>
                    <a:lnTo>
                      <a:pt x="340" y="614"/>
                    </a:lnTo>
                    <a:lnTo>
                      <a:pt x="355" y="612"/>
                    </a:lnTo>
                    <a:lnTo>
                      <a:pt x="367" y="611"/>
                    </a:lnTo>
                    <a:lnTo>
                      <a:pt x="374" y="611"/>
                    </a:lnTo>
                    <a:lnTo>
                      <a:pt x="389" y="635"/>
                    </a:lnTo>
                    <a:lnTo>
                      <a:pt x="401" y="654"/>
                    </a:lnTo>
                    <a:lnTo>
                      <a:pt x="404" y="662"/>
                    </a:lnTo>
                    <a:lnTo>
                      <a:pt x="406" y="662"/>
                    </a:lnTo>
                    <a:lnTo>
                      <a:pt x="407" y="662"/>
                    </a:lnTo>
                    <a:lnTo>
                      <a:pt x="412" y="662"/>
                    </a:lnTo>
                    <a:lnTo>
                      <a:pt x="418" y="660"/>
                    </a:lnTo>
                    <a:lnTo>
                      <a:pt x="431" y="656"/>
                    </a:lnTo>
                    <a:lnTo>
                      <a:pt x="458" y="647"/>
                    </a:lnTo>
                    <a:lnTo>
                      <a:pt x="470" y="641"/>
                    </a:lnTo>
                    <a:lnTo>
                      <a:pt x="478" y="638"/>
                    </a:lnTo>
                    <a:lnTo>
                      <a:pt x="493" y="630"/>
                    </a:lnTo>
                    <a:lnTo>
                      <a:pt x="506" y="624"/>
                    </a:lnTo>
                    <a:lnTo>
                      <a:pt x="514" y="618"/>
                    </a:lnTo>
                    <a:lnTo>
                      <a:pt x="515" y="617"/>
                    </a:lnTo>
                    <a:lnTo>
                      <a:pt x="514" y="611"/>
                    </a:lnTo>
                    <a:lnTo>
                      <a:pt x="508" y="587"/>
                    </a:lnTo>
                    <a:lnTo>
                      <a:pt x="500" y="559"/>
                    </a:lnTo>
                    <a:lnTo>
                      <a:pt x="511" y="550"/>
                    </a:lnTo>
                    <a:lnTo>
                      <a:pt x="517" y="545"/>
                    </a:lnTo>
                    <a:lnTo>
                      <a:pt x="527" y="536"/>
                    </a:lnTo>
                    <a:lnTo>
                      <a:pt x="537" y="526"/>
                    </a:lnTo>
                    <a:lnTo>
                      <a:pt x="546" y="515"/>
                    </a:lnTo>
                    <a:lnTo>
                      <a:pt x="551" y="509"/>
                    </a:lnTo>
                    <a:lnTo>
                      <a:pt x="554" y="506"/>
                    </a:lnTo>
                    <a:lnTo>
                      <a:pt x="558" y="500"/>
                    </a:lnTo>
                    <a:lnTo>
                      <a:pt x="560" y="500"/>
                    </a:lnTo>
                    <a:lnTo>
                      <a:pt x="567" y="502"/>
                    </a:lnTo>
                    <a:lnTo>
                      <a:pt x="590" y="506"/>
                    </a:lnTo>
                    <a:lnTo>
                      <a:pt x="612" y="512"/>
                    </a:lnTo>
                    <a:lnTo>
                      <a:pt x="618" y="514"/>
                    </a:lnTo>
                    <a:lnTo>
                      <a:pt x="620" y="512"/>
                    </a:lnTo>
                    <a:lnTo>
                      <a:pt x="623" y="506"/>
                    </a:lnTo>
                    <a:lnTo>
                      <a:pt x="632" y="491"/>
                    </a:lnTo>
                    <a:lnTo>
                      <a:pt x="638" y="479"/>
                    </a:lnTo>
                    <a:lnTo>
                      <a:pt x="641" y="472"/>
                    </a:lnTo>
                    <a:lnTo>
                      <a:pt x="647" y="458"/>
                    </a:lnTo>
                    <a:lnTo>
                      <a:pt x="653" y="443"/>
                    </a:lnTo>
                    <a:lnTo>
                      <a:pt x="657" y="428"/>
                    </a:lnTo>
                    <a:lnTo>
                      <a:pt x="660" y="421"/>
                    </a:lnTo>
                    <a:lnTo>
                      <a:pt x="662" y="413"/>
                    </a:lnTo>
                    <a:lnTo>
                      <a:pt x="663" y="407"/>
                    </a:lnTo>
                    <a:lnTo>
                      <a:pt x="663" y="404"/>
                    </a:lnTo>
                    <a:close/>
                    <a:moveTo>
                      <a:pt x="561" y="349"/>
                    </a:moveTo>
                    <a:lnTo>
                      <a:pt x="558" y="369"/>
                    </a:lnTo>
                    <a:lnTo>
                      <a:pt x="555" y="388"/>
                    </a:lnTo>
                    <a:lnTo>
                      <a:pt x="549" y="407"/>
                    </a:lnTo>
                    <a:lnTo>
                      <a:pt x="542" y="425"/>
                    </a:lnTo>
                    <a:lnTo>
                      <a:pt x="537" y="434"/>
                    </a:lnTo>
                    <a:lnTo>
                      <a:pt x="534" y="442"/>
                    </a:lnTo>
                    <a:lnTo>
                      <a:pt x="527" y="454"/>
                    </a:lnTo>
                    <a:lnTo>
                      <a:pt x="520" y="466"/>
                    </a:lnTo>
                    <a:lnTo>
                      <a:pt x="511" y="476"/>
                    </a:lnTo>
                    <a:lnTo>
                      <a:pt x="502" y="488"/>
                    </a:lnTo>
                    <a:lnTo>
                      <a:pt x="491" y="497"/>
                    </a:lnTo>
                    <a:lnTo>
                      <a:pt x="481" y="508"/>
                    </a:lnTo>
                    <a:lnTo>
                      <a:pt x="470" y="515"/>
                    </a:lnTo>
                    <a:lnTo>
                      <a:pt x="458" y="524"/>
                    </a:lnTo>
                    <a:lnTo>
                      <a:pt x="446" y="532"/>
                    </a:lnTo>
                    <a:lnTo>
                      <a:pt x="433" y="538"/>
                    </a:lnTo>
                    <a:lnTo>
                      <a:pt x="421" y="544"/>
                    </a:lnTo>
                    <a:lnTo>
                      <a:pt x="407" y="550"/>
                    </a:lnTo>
                    <a:lnTo>
                      <a:pt x="392" y="553"/>
                    </a:lnTo>
                    <a:lnTo>
                      <a:pt x="379" y="557"/>
                    </a:lnTo>
                    <a:lnTo>
                      <a:pt x="364" y="559"/>
                    </a:lnTo>
                    <a:lnTo>
                      <a:pt x="356" y="560"/>
                    </a:lnTo>
                    <a:lnTo>
                      <a:pt x="352" y="560"/>
                    </a:lnTo>
                    <a:lnTo>
                      <a:pt x="338" y="562"/>
                    </a:lnTo>
                    <a:lnTo>
                      <a:pt x="322" y="562"/>
                    </a:lnTo>
                    <a:lnTo>
                      <a:pt x="307" y="560"/>
                    </a:lnTo>
                    <a:lnTo>
                      <a:pt x="303" y="560"/>
                    </a:lnTo>
                    <a:lnTo>
                      <a:pt x="295" y="559"/>
                    </a:lnTo>
                    <a:lnTo>
                      <a:pt x="282" y="556"/>
                    </a:lnTo>
                    <a:lnTo>
                      <a:pt x="267" y="553"/>
                    </a:lnTo>
                    <a:lnTo>
                      <a:pt x="253" y="548"/>
                    </a:lnTo>
                    <a:lnTo>
                      <a:pt x="241" y="542"/>
                    </a:lnTo>
                    <a:lnTo>
                      <a:pt x="228" y="536"/>
                    </a:lnTo>
                    <a:lnTo>
                      <a:pt x="216" y="530"/>
                    </a:lnTo>
                    <a:lnTo>
                      <a:pt x="204" y="523"/>
                    </a:lnTo>
                    <a:lnTo>
                      <a:pt x="192" y="514"/>
                    </a:lnTo>
                    <a:lnTo>
                      <a:pt x="181" y="506"/>
                    </a:lnTo>
                    <a:lnTo>
                      <a:pt x="171" y="496"/>
                    </a:lnTo>
                    <a:lnTo>
                      <a:pt x="162" y="487"/>
                    </a:lnTo>
                    <a:lnTo>
                      <a:pt x="153" y="476"/>
                    </a:lnTo>
                    <a:lnTo>
                      <a:pt x="144" y="464"/>
                    </a:lnTo>
                    <a:lnTo>
                      <a:pt x="136" y="452"/>
                    </a:lnTo>
                    <a:lnTo>
                      <a:pt x="129" y="440"/>
                    </a:lnTo>
                    <a:lnTo>
                      <a:pt x="126" y="434"/>
                    </a:lnTo>
                    <a:lnTo>
                      <a:pt x="123" y="427"/>
                    </a:lnTo>
                    <a:lnTo>
                      <a:pt x="117" y="415"/>
                    </a:lnTo>
                    <a:lnTo>
                      <a:pt x="112" y="403"/>
                    </a:lnTo>
                    <a:lnTo>
                      <a:pt x="109" y="389"/>
                    </a:lnTo>
                    <a:lnTo>
                      <a:pt x="106" y="377"/>
                    </a:lnTo>
                    <a:lnTo>
                      <a:pt x="105" y="366"/>
                    </a:lnTo>
                    <a:lnTo>
                      <a:pt x="103" y="352"/>
                    </a:lnTo>
                    <a:lnTo>
                      <a:pt x="102" y="339"/>
                    </a:lnTo>
                    <a:lnTo>
                      <a:pt x="102" y="331"/>
                    </a:lnTo>
                    <a:lnTo>
                      <a:pt x="102" y="324"/>
                    </a:lnTo>
                    <a:lnTo>
                      <a:pt x="103" y="310"/>
                    </a:lnTo>
                    <a:lnTo>
                      <a:pt x="105" y="298"/>
                    </a:lnTo>
                    <a:lnTo>
                      <a:pt x="106" y="286"/>
                    </a:lnTo>
                    <a:lnTo>
                      <a:pt x="109" y="274"/>
                    </a:lnTo>
                    <a:lnTo>
                      <a:pt x="112" y="262"/>
                    </a:lnTo>
                    <a:lnTo>
                      <a:pt x="117" y="249"/>
                    </a:lnTo>
                    <a:lnTo>
                      <a:pt x="123" y="237"/>
                    </a:lnTo>
                    <a:lnTo>
                      <a:pt x="126" y="231"/>
                    </a:lnTo>
                    <a:lnTo>
                      <a:pt x="130" y="222"/>
                    </a:lnTo>
                    <a:lnTo>
                      <a:pt x="139" y="207"/>
                    </a:lnTo>
                    <a:lnTo>
                      <a:pt x="148" y="192"/>
                    </a:lnTo>
                    <a:lnTo>
                      <a:pt x="160" y="178"/>
                    </a:lnTo>
                    <a:lnTo>
                      <a:pt x="168" y="171"/>
                    </a:lnTo>
                    <a:lnTo>
                      <a:pt x="175" y="163"/>
                    </a:lnTo>
                    <a:lnTo>
                      <a:pt x="190" y="150"/>
                    </a:lnTo>
                    <a:lnTo>
                      <a:pt x="205" y="140"/>
                    </a:lnTo>
                    <a:lnTo>
                      <a:pt x="223" y="129"/>
                    </a:lnTo>
                    <a:lnTo>
                      <a:pt x="241" y="120"/>
                    </a:lnTo>
                    <a:lnTo>
                      <a:pt x="259" y="114"/>
                    </a:lnTo>
                    <a:lnTo>
                      <a:pt x="277" y="108"/>
                    </a:lnTo>
                    <a:lnTo>
                      <a:pt x="297" y="104"/>
                    </a:lnTo>
                    <a:lnTo>
                      <a:pt x="307" y="102"/>
                    </a:lnTo>
                    <a:lnTo>
                      <a:pt x="313" y="102"/>
                    </a:lnTo>
                    <a:lnTo>
                      <a:pt x="329" y="102"/>
                    </a:lnTo>
                    <a:lnTo>
                      <a:pt x="347" y="102"/>
                    </a:lnTo>
                    <a:lnTo>
                      <a:pt x="364" y="104"/>
                    </a:lnTo>
                    <a:lnTo>
                      <a:pt x="368" y="104"/>
                    </a:lnTo>
                    <a:lnTo>
                      <a:pt x="374" y="105"/>
                    </a:lnTo>
                    <a:lnTo>
                      <a:pt x="386" y="108"/>
                    </a:lnTo>
                    <a:lnTo>
                      <a:pt x="404" y="113"/>
                    </a:lnTo>
                    <a:lnTo>
                      <a:pt x="427" y="122"/>
                    </a:lnTo>
                    <a:lnTo>
                      <a:pt x="448" y="134"/>
                    </a:lnTo>
                    <a:lnTo>
                      <a:pt x="467" y="145"/>
                    </a:lnTo>
                    <a:lnTo>
                      <a:pt x="487" y="160"/>
                    </a:lnTo>
                    <a:lnTo>
                      <a:pt x="503" y="177"/>
                    </a:lnTo>
                    <a:lnTo>
                      <a:pt x="515" y="192"/>
                    </a:lnTo>
                    <a:lnTo>
                      <a:pt x="521" y="201"/>
                    </a:lnTo>
                    <a:lnTo>
                      <a:pt x="526" y="205"/>
                    </a:lnTo>
                    <a:lnTo>
                      <a:pt x="530" y="214"/>
                    </a:lnTo>
                    <a:lnTo>
                      <a:pt x="539" y="232"/>
                    </a:lnTo>
                    <a:lnTo>
                      <a:pt x="548" y="252"/>
                    </a:lnTo>
                    <a:lnTo>
                      <a:pt x="554" y="270"/>
                    </a:lnTo>
                    <a:lnTo>
                      <a:pt x="555" y="279"/>
                    </a:lnTo>
                    <a:lnTo>
                      <a:pt x="558" y="289"/>
                    </a:lnTo>
                    <a:lnTo>
                      <a:pt x="561" y="309"/>
                    </a:lnTo>
                    <a:lnTo>
                      <a:pt x="561" y="328"/>
                    </a:lnTo>
                    <a:lnTo>
                      <a:pt x="561" y="349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 sz="1350" dirty="0"/>
              </a:p>
            </p:txBody>
          </p:sp>
        </p:grpSp>
        <p:grpSp>
          <p:nvGrpSpPr>
            <p:cNvPr id="12" name="Gruppieren 5">
              <a:extLst>
                <a:ext uri="{FF2B5EF4-FFF2-40B4-BE49-F238E27FC236}">
                  <a16:creationId xmlns:a16="http://schemas.microsoft.com/office/drawing/2014/main" id="{17235536-2148-437D-B943-8D85EEDDDDF6}"/>
                </a:ext>
              </a:extLst>
            </p:cNvPr>
            <p:cNvGrpSpPr/>
            <p:nvPr/>
          </p:nvGrpSpPr>
          <p:grpSpPr>
            <a:xfrm>
              <a:off x="5346329" y="3738603"/>
              <a:ext cx="1482647" cy="1484766"/>
              <a:chOff x="5346329" y="3738603"/>
              <a:chExt cx="1482647" cy="1484766"/>
            </a:xfrm>
          </p:grpSpPr>
          <p:sp>
            <p:nvSpPr>
              <p:cNvPr id="27" name="Ellipse 57">
                <a:extLst>
                  <a:ext uri="{FF2B5EF4-FFF2-40B4-BE49-F238E27FC236}">
                    <a16:creationId xmlns:a16="http://schemas.microsoft.com/office/drawing/2014/main" id="{275C33C5-5974-4E1D-BF7F-9CED033C7509}"/>
                  </a:ext>
                </a:extLst>
              </p:cNvPr>
              <p:cNvSpPr/>
              <p:nvPr/>
            </p:nvSpPr>
            <p:spPr>
              <a:xfrm>
                <a:off x="5713843" y="4129609"/>
                <a:ext cx="747618" cy="747618"/>
              </a:xfrm>
              <a:prstGeom prst="ellipse">
                <a:avLst/>
              </a:prstGeom>
              <a:solidFill>
                <a:srgbClr val="FFFFFF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sz="1350" dirty="0"/>
              </a:p>
            </p:txBody>
          </p:sp>
          <p:sp>
            <p:nvSpPr>
              <p:cNvPr id="28" name="Freeform 5">
                <a:extLst>
                  <a:ext uri="{FF2B5EF4-FFF2-40B4-BE49-F238E27FC236}">
                    <a16:creationId xmlns:a16="http://schemas.microsoft.com/office/drawing/2014/main" id="{4C116526-9C9D-4249-B894-DC2CFDDFB66A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5346329" y="3738603"/>
                <a:ext cx="1482647" cy="1484766"/>
              </a:xfrm>
              <a:custGeom>
                <a:avLst/>
                <a:gdLst>
                  <a:gd name="T0" fmla="*/ 290 w 699"/>
                  <a:gd name="T1" fmla="*/ 147 h 700"/>
                  <a:gd name="T2" fmla="*/ 257 w 699"/>
                  <a:gd name="T3" fmla="*/ 159 h 700"/>
                  <a:gd name="T4" fmla="*/ 130 w 699"/>
                  <a:gd name="T5" fmla="*/ 75 h 700"/>
                  <a:gd name="T6" fmla="*/ 163 w 699"/>
                  <a:gd name="T7" fmla="*/ 249 h 700"/>
                  <a:gd name="T8" fmla="*/ 150 w 699"/>
                  <a:gd name="T9" fmla="*/ 280 h 700"/>
                  <a:gd name="T10" fmla="*/ 0 w 699"/>
                  <a:gd name="T11" fmla="*/ 312 h 700"/>
                  <a:gd name="T12" fmla="*/ 147 w 699"/>
                  <a:gd name="T13" fmla="*/ 411 h 700"/>
                  <a:gd name="T14" fmla="*/ 159 w 699"/>
                  <a:gd name="T15" fmla="*/ 442 h 700"/>
                  <a:gd name="T16" fmla="*/ 75 w 699"/>
                  <a:gd name="T17" fmla="*/ 569 h 700"/>
                  <a:gd name="T18" fmla="*/ 248 w 699"/>
                  <a:gd name="T19" fmla="*/ 536 h 700"/>
                  <a:gd name="T20" fmla="*/ 278 w 699"/>
                  <a:gd name="T21" fmla="*/ 550 h 700"/>
                  <a:gd name="T22" fmla="*/ 310 w 699"/>
                  <a:gd name="T23" fmla="*/ 700 h 700"/>
                  <a:gd name="T24" fmla="*/ 409 w 699"/>
                  <a:gd name="T25" fmla="*/ 554 h 700"/>
                  <a:gd name="T26" fmla="*/ 442 w 699"/>
                  <a:gd name="T27" fmla="*/ 541 h 700"/>
                  <a:gd name="T28" fmla="*/ 569 w 699"/>
                  <a:gd name="T29" fmla="*/ 625 h 700"/>
                  <a:gd name="T30" fmla="*/ 536 w 699"/>
                  <a:gd name="T31" fmla="*/ 453 h 700"/>
                  <a:gd name="T32" fmla="*/ 549 w 699"/>
                  <a:gd name="T33" fmla="*/ 421 h 700"/>
                  <a:gd name="T34" fmla="*/ 699 w 699"/>
                  <a:gd name="T35" fmla="*/ 390 h 700"/>
                  <a:gd name="T36" fmla="*/ 552 w 699"/>
                  <a:gd name="T37" fmla="*/ 291 h 700"/>
                  <a:gd name="T38" fmla="*/ 540 w 699"/>
                  <a:gd name="T39" fmla="*/ 259 h 700"/>
                  <a:gd name="T40" fmla="*/ 624 w 699"/>
                  <a:gd name="T41" fmla="*/ 131 h 700"/>
                  <a:gd name="T42" fmla="*/ 451 w 699"/>
                  <a:gd name="T43" fmla="*/ 165 h 700"/>
                  <a:gd name="T44" fmla="*/ 419 w 699"/>
                  <a:gd name="T45" fmla="*/ 152 h 700"/>
                  <a:gd name="T46" fmla="*/ 389 w 699"/>
                  <a:gd name="T47" fmla="*/ 0 h 700"/>
                  <a:gd name="T48" fmla="*/ 308 w 699"/>
                  <a:gd name="T49" fmla="*/ 2 h 700"/>
                  <a:gd name="T50" fmla="*/ 503 w 699"/>
                  <a:gd name="T51" fmla="*/ 358 h 700"/>
                  <a:gd name="T52" fmla="*/ 498 w 699"/>
                  <a:gd name="T53" fmla="*/ 390 h 700"/>
                  <a:gd name="T54" fmla="*/ 488 w 699"/>
                  <a:gd name="T55" fmla="*/ 417 h 700"/>
                  <a:gd name="T56" fmla="*/ 473 w 699"/>
                  <a:gd name="T57" fmla="*/ 442 h 700"/>
                  <a:gd name="T58" fmla="*/ 454 w 699"/>
                  <a:gd name="T59" fmla="*/ 464 h 700"/>
                  <a:gd name="T60" fmla="*/ 430 w 699"/>
                  <a:gd name="T61" fmla="*/ 482 h 700"/>
                  <a:gd name="T62" fmla="*/ 403 w 699"/>
                  <a:gd name="T63" fmla="*/ 496 h 700"/>
                  <a:gd name="T64" fmla="*/ 373 w 699"/>
                  <a:gd name="T65" fmla="*/ 503 h 700"/>
                  <a:gd name="T66" fmla="*/ 349 w 699"/>
                  <a:gd name="T67" fmla="*/ 505 h 700"/>
                  <a:gd name="T68" fmla="*/ 326 w 699"/>
                  <a:gd name="T69" fmla="*/ 503 h 700"/>
                  <a:gd name="T70" fmla="*/ 296 w 699"/>
                  <a:gd name="T71" fmla="*/ 496 h 700"/>
                  <a:gd name="T72" fmla="*/ 269 w 699"/>
                  <a:gd name="T73" fmla="*/ 482 h 700"/>
                  <a:gd name="T74" fmla="*/ 245 w 699"/>
                  <a:gd name="T75" fmla="*/ 464 h 700"/>
                  <a:gd name="T76" fmla="*/ 226 w 699"/>
                  <a:gd name="T77" fmla="*/ 442 h 700"/>
                  <a:gd name="T78" fmla="*/ 211 w 699"/>
                  <a:gd name="T79" fmla="*/ 417 h 700"/>
                  <a:gd name="T80" fmla="*/ 201 w 699"/>
                  <a:gd name="T81" fmla="*/ 390 h 700"/>
                  <a:gd name="T82" fmla="*/ 196 w 699"/>
                  <a:gd name="T83" fmla="*/ 358 h 700"/>
                  <a:gd name="T84" fmla="*/ 196 w 699"/>
                  <a:gd name="T85" fmla="*/ 342 h 700"/>
                  <a:gd name="T86" fmla="*/ 201 w 699"/>
                  <a:gd name="T87" fmla="*/ 312 h 700"/>
                  <a:gd name="T88" fmla="*/ 211 w 699"/>
                  <a:gd name="T89" fmla="*/ 283 h 700"/>
                  <a:gd name="T90" fmla="*/ 226 w 699"/>
                  <a:gd name="T91" fmla="*/ 258 h 700"/>
                  <a:gd name="T92" fmla="*/ 245 w 699"/>
                  <a:gd name="T93" fmla="*/ 237 h 700"/>
                  <a:gd name="T94" fmla="*/ 269 w 699"/>
                  <a:gd name="T95" fmla="*/ 219 h 700"/>
                  <a:gd name="T96" fmla="*/ 296 w 699"/>
                  <a:gd name="T97" fmla="*/ 206 h 700"/>
                  <a:gd name="T98" fmla="*/ 326 w 699"/>
                  <a:gd name="T99" fmla="*/ 198 h 700"/>
                  <a:gd name="T100" fmla="*/ 349 w 699"/>
                  <a:gd name="T101" fmla="*/ 197 h 700"/>
                  <a:gd name="T102" fmla="*/ 373 w 699"/>
                  <a:gd name="T103" fmla="*/ 198 h 700"/>
                  <a:gd name="T104" fmla="*/ 403 w 699"/>
                  <a:gd name="T105" fmla="*/ 206 h 700"/>
                  <a:gd name="T106" fmla="*/ 430 w 699"/>
                  <a:gd name="T107" fmla="*/ 219 h 700"/>
                  <a:gd name="T108" fmla="*/ 454 w 699"/>
                  <a:gd name="T109" fmla="*/ 237 h 700"/>
                  <a:gd name="T110" fmla="*/ 473 w 699"/>
                  <a:gd name="T111" fmla="*/ 258 h 700"/>
                  <a:gd name="T112" fmla="*/ 488 w 699"/>
                  <a:gd name="T113" fmla="*/ 283 h 700"/>
                  <a:gd name="T114" fmla="*/ 498 w 699"/>
                  <a:gd name="T115" fmla="*/ 312 h 700"/>
                  <a:gd name="T116" fmla="*/ 503 w 699"/>
                  <a:gd name="T117" fmla="*/ 342 h 700"/>
                  <a:gd name="T118" fmla="*/ 503 w 699"/>
                  <a:gd name="T119" fmla="*/ 351 h 7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</a:cxnLst>
                <a:rect l="0" t="0" r="r" b="b"/>
                <a:pathLst>
                  <a:path w="699" h="700">
                    <a:moveTo>
                      <a:pt x="308" y="2"/>
                    </a:moveTo>
                    <a:lnTo>
                      <a:pt x="290" y="147"/>
                    </a:lnTo>
                    <a:lnTo>
                      <a:pt x="278" y="152"/>
                    </a:lnTo>
                    <a:lnTo>
                      <a:pt x="257" y="159"/>
                    </a:lnTo>
                    <a:lnTo>
                      <a:pt x="248" y="165"/>
                    </a:lnTo>
                    <a:lnTo>
                      <a:pt x="130" y="75"/>
                    </a:lnTo>
                    <a:lnTo>
                      <a:pt x="73" y="132"/>
                    </a:lnTo>
                    <a:lnTo>
                      <a:pt x="163" y="249"/>
                    </a:lnTo>
                    <a:lnTo>
                      <a:pt x="159" y="259"/>
                    </a:lnTo>
                    <a:lnTo>
                      <a:pt x="150" y="280"/>
                    </a:lnTo>
                    <a:lnTo>
                      <a:pt x="147" y="291"/>
                    </a:lnTo>
                    <a:lnTo>
                      <a:pt x="0" y="312"/>
                    </a:lnTo>
                    <a:lnTo>
                      <a:pt x="0" y="391"/>
                    </a:lnTo>
                    <a:lnTo>
                      <a:pt x="147" y="411"/>
                    </a:lnTo>
                    <a:lnTo>
                      <a:pt x="150" y="421"/>
                    </a:lnTo>
                    <a:lnTo>
                      <a:pt x="159" y="442"/>
                    </a:lnTo>
                    <a:lnTo>
                      <a:pt x="163" y="453"/>
                    </a:lnTo>
                    <a:lnTo>
                      <a:pt x="75" y="569"/>
                    </a:lnTo>
                    <a:lnTo>
                      <a:pt x="132" y="626"/>
                    </a:lnTo>
                    <a:lnTo>
                      <a:pt x="248" y="536"/>
                    </a:lnTo>
                    <a:lnTo>
                      <a:pt x="257" y="542"/>
                    </a:lnTo>
                    <a:lnTo>
                      <a:pt x="278" y="550"/>
                    </a:lnTo>
                    <a:lnTo>
                      <a:pt x="290" y="554"/>
                    </a:lnTo>
                    <a:lnTo>
                      <a:pt x="310" y="700"/>
                    </a:lnTo>
                    <a:lnTo>
                      <a:pt x="391" y="700"/>
                    </a:lnTo>
                    <a:lnTo>
                      <a:pt x="409" y="554"/>
                    </a:lnTo>
                    <a:lnTo>
                      <a:pt x="421" y="550"/>
                    </a:lnTo>
                    <a:lnTo>
                      <a:pt x="442" y="541"/>
                    </a:lnTo>
                    <a:lnTo>
                      <a:pt x="451" y="536"/>
                    </a:lnTo>
                    <a:lnTo>
                      <a:pt x="569" y="625"/>
                    </a:lnTo>
                    <a:lnTo>
                      <a:pt x="626" y="568"/>
                    </a:lnTo>
                    <a:lnTo>
                      <a:pt x="536" y="453"/>
                    </a:lnTo>
                    <a:lnTo>
                      <a:pt x="540" y="442"/>
                    </a:lnTo>
                    <a:lnTo>
                      <a:pt x="549" y="421"/>
                    </a:lnTo>
                    <a:lnTo>
                      <a:pt x="552" y="411"/>
                    </a:lnTo>
                    <a:lnTo>
                      <a:pt x="699" y="390"/>
                    </a:lnTo>
                    <a:lnTo>
                      <a:pt x="699" y="310"/>
                    </a:lnTo>
                    <a:lnTo>
                      <a:pt x="552" y="291"/>
                    </a:lnTo>
                    <a:lnTo>
                      <a:pt x="549" y="280"/>
                    </a:lnTo>
                    <a:lnTo>
                      <a:pt x="540" y="259"/>
                    </a:lnTo>
                    <a:lnTo>
                      <a:pt x="534" y="249"/>
                    </a:lnTo>
                    <a:lnTo>
                      <a:pt x="624" y="131"/>
                    </a:lnTo>
                    <a:lnTo>
                      <a:pt x="567" y="75"/>
                    </a:lnTo>
                    <a:lnTo>
                      <a:pt x="451" y="165"/>
                    </a:lnTo>
                    <a:lnTo>
                      <a:pt x="440" y="159"/>
                    </a:lnTo>
                    <a:lnTo>
                      <a:pt x="419" y="152"/>
                    </a:lnTo>
                    <a:lnTo>
                      <a:pt x="409" y="147"/>
                    </a:lnTo>
                    <a:lnTo>
                      <a:pt x="389" y="0"/>
                    </a:lnTo>
                    <a:lnTo>
                      <a:pt x="308" y="2"/>
                    </a:lnTo>
                    <a:lnTo>
                      <a:pt x="308" y="2"/>
                    </a:lnTo>
                    <a:close/>
                    <a:moveTo>
                      <a:pt x="503" y="351"/>
                    </a:moveTo>
                    <a:lnTo>
                      <a:pt x="503" y="358"/>
                    </a:lnTo>
                    <a:lnTo>
                      <a:pt x="501" y="375"/>
                    </a:lnTo>
                    <a:lnTo>
                      <a:pt x="498" y="390"/>
                    </a:lnTo>
                    <a:lnTo>
                      <a:pt x="494" y="403"/>
                    </a:lnTo>
                    <a:lnTo>
                      <a:pt x="488" y="417"/>
                    </a:lnTo>
                    <a:lnTo>
                      <a:pt x="482" y="430"/>
                    </a:lnTo>
                    <a:lnTo>
                      <a:pt x="473" y="442"/>
                    </a:lnTo>
                    <a:lnTo>
                      <a:pt x="464" y="454"/>
                    </a:lnTo>
                    <a:lnTo>
                      <a:pt x="454" y="464"/>
                    </a:lnTo>
                    <a:lnTo>
                      <a:pt x="442" y="473"/>
                    </a:lnTo>
                    <a:lnTo>
                      <a:pt x="430" y="482"/>
                    </a:lnTo>
                    <a:lnTo>
                      <a:pt x="416" y="490"/>
                    </a:lnTo>
                    <a:lnTo>
                      <a:pt x="403" y="496"/>
                    </a:lnTo>
                    <a:lnTo>
                      <a:pt x="388" y="500"/>
                    </a:lnTo>
                    <a:lnTo>
                      <a:pt x="373" y="503"/>
                    </a:lnTo>
                    <a:lnTo>
                      <a:pt x="358" y="505"/>
                    </a:lnTo>
                    <a:lnTo>
                      <a:pt x="349" y="505"/>
                    </a:lnTo>
                    <a:lnTo>
                      <a:pt x="341" y="505"/>
                    </a:lnTo>
                    <a:lnTo>
                      <a:pt x="326" y="503"/>
                    </a:lnTo>
                    <a:lnTo>
                      <a:pt x="311" y="500"/>
                    </a:lnTo>
                    <a:lnTo>
                      <a:pt x="296" y="496"/>
                    </a:lnTo>
                    <a:lnTo>
                      <a:pt x="283" y="490"/>
                    </a:lnTo>
                    <a:lnTo>
                      <a:pt x="269" y="482"/>
                    </a:lnTo>
                    <a:lnTo>
                      <a:pt x="257" y="473"/>
                    </a:lnTo>
                    <a:lnTo>
                      <a:pt x="245" y="464"/>
                    </a:lnTo>
                    <a:lnTo>
                      <a:pt x="235" y="454"/>
                    </a:lnTo>
                    <a:lnTo>
                      <a:pt x="226" y="442"/>
                    </a:lnTo>
                    <a:lnTo>
                      <a:pt x="217" y="430"/>
                    </a:lnTo>
                    <a:lnTo>
                      <a:pt x="211" y="417"/>
                    </a:lnTo>
                    <a:lnTo>
                      <a:pt x="205" y="403"/>
                    </a:lnTo>
                    <a:lnTo>
                      <a:pt x="201" y="390"/>
                    </a:lnTo>
                    <a:lnTo>
                      <a:pt x="198" y="375"/>
                    </a:lnTo>
                    <a:lnTo>
                      <a:pt x="196" y="358"/>
                    </a:lnTo>
                    <a:lnTo>
                      <a:pt x="195" y="351"/>
                    </a:lnTo>
                    <a:lnTo>
                      <a:pt x="196" y="342"/>
                    </a:lnTo>
                    <a:lnTo>
                      <a:pt x="198" y="327"/>
                    </a:lnTo>
                    <a:lnTo>
                      <a:pt x="201" y="312"/>
                    </a:lnTo>
                    <a:lnTo>
                      <a:pt x="205" y="297"/>
                    </a:lnTo>
                    <a:lnTo>
                      <a:pt x="211" y="283"/>
                    </a:lnTo>
                    <a:lnTo>
                      <a:pt x="217" y="270"/>
                    </a:lnTo>
                    <a:lnTo>
                      <a:pt x="226" y="258"/>
                    </a:lnTo>
                    <a:lnTo>
                      <a:pt x="235" y="247"/>
                    </a:lnTo>
                    <a:lnTo>
                      <a:pt x="245" y="237"/>
                    </a:lnTo>
                    <a:lnTo>
                      <a:pt x="257" y="226"/>
                    </a:lnTo>
                    <a:lnTo>
                      <a:pt x="269" y="219"/>
                    </a:lnTo>
                    <a:lnTo>
                      <a:pt x="283" y="212"/>
                    </a:lnTo>
                    <a:lnTo>
                      <a:pt x="296" y="206"/>
                    </a:lnTo>
                    <a:lnTo>
                      <a:pt x="311" y="201"/>
                    </a:lnTo>
                    <a:lnTo>
                      <a:pt x="326" y="198"/>
                    </a:lnTo>
                    <a:lnTo>
                      <a:pt x="341" y="197"/>
                    </a:lnTo>
                    <a:lnTo>
                      <a:pt x="349" y="197"/>
                    </a:lnTo>
                    <a:lnTo>
                      <a:pt x="358" y="197"/>
                    </a:lnTo>
                    <a:lnTo>
                      <a:pt x="373" y="198"/>
                    </a:lnTo>
                    <a:lnTo>
                      <a:pt x="388" y="201"/>
                    </a:lnTo>
                    <a:lnTo>
                      <a:pt x="403" y="206"/>
                    </a:lnTo>
                    <a:lnTo>
                      <a:pt x="416" y="212"/>
                    </a:lnTo>
                    <a:lnTo>
                      <a:pt x="430" y="219"/>
                    </a:lnTo>
                    <a:lnTo>
                      <a:pt x="442" y="226"/>
                    </a:lnTo>
                    <a:lnTo>
                      <a:pt x="454" y="237"/>
                    </a:lnTo>
                    <a:lnTo>
                      <a:pt x="464" y="247"/>
                    </a:lnTo>
                    <a:lnTo>
                      <a:pt x="473" y="258"/>
                    </a:lnTo>
                    <a:lnTo>
                      <a:pt x="482" y="270"/>
                    </a:lnTo>
                    <a:lnTo>
                      <a:pt x="488" y="283"/>
                    </a:lnTo>
                    <a:lnTo>
                      <a:pt x="494" y="297"/>
                    </a:lnTo>
                    <a:lnTo>
                      <a:pt x="498" y="312"/>
                    </a:lnTo>
                    <a:lnTo>
                      <a:pt x="501" y="327"/>
                    </a:lnTo>
                    <a:lnTo>
                      <a:pt x="503" y="342"/>
                    </a:lnTo>
                    <a:lnTo>
                      <a:pt x="503" y="351"/>
                    </a:lnTo>
                    <a:lnTo>
                      <a:pt x="503" y="351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 sz="1350" dirty="0"/>
              </a:p>
            </p:txBody>
          </p:sp>
        </p:grpSp>
        <p:sp>
          <p:nvSpPr>
            <p:cNvPr id="13" name="Freeform 8">
              <a:extLst>
                <a:ext uri="{FF2B5EF4-FFF2-40B4-BE49-F238E27FC236}">
                  <a16:creationId xmlns:a16="http://schemas.microsoft.com/office/drawing/2014/main" id="{DD0C9C6F-9FBD-4325-AF7E-3CFD77E63C61}"/>
                </a:ext>
              </a:extLst>
            </p:cNvPr>
            <p:cNvSpPr>
              <a:spLocks noEditPoints="1"/>
            </p:cNvSpPr>
            <p:nvPr/>
          </p:nvSpPr>
          <p:spPr bwMode="auto">
            <a:xfrm flipH="1">
              <a:off x="3666864" y="2781009"/>
              <a:ext cx="1885645" cy="1923412"/>
            </a:xfrm>
            <a:custGeom>
              <a:avLst/>
              <a:gdLst>
                <a:gd name="T0" fmla="*/ 302 w 699"/>
                <a:gd name="T1" fmla="*/ 3 h 713"/>
                <a:gd name="T2" fmla="*/ 272 w 699"/>
                <a:gd name="T3" fmla="*/ 48 h 713"/>
                <a:gd name="T4" fmla="*/ 235 w 699"/>
                <a:gd name="T5" fmla="*/ 60 h 713"/>
                <a:gd name="T6" fmla="*/ 182 w 699"/>
                <a:gd name="T7" fmla="*/ 42 h 713"/>
                <a:gd name="T8" fmla="*/ 143 w 699"/>
                <a:gd name="T9" fmla="*/ 68 h 713"/>
                <a:gd name="T10" fmla="*/ 139 w 699"/>
                <a:gd name="T11" fmla="*/ 120 h 713"/>
                <a:gd name="T12" fmla="*/ 112 w 699"/>
                <a:gd name="T13" fmla="*/ 147 h 713"/>
                <a:gd name="T14" fmla="*/ 59 w 699"/>
                <a:gd name="T15" fmla="*/ 155 h 713"/>
                <a:gd name="T16" fmla="*/ 38 w 699"/>
                <a:gd name="T17" fmla="*/ 191 h 713"/>
                <a:gd name="T18" fmla="*/ 55 w 699"/>
                <a:gd name="T19" fmla="*/ 243 h 713"/>
                <a:gd name="T20" fmla="*/ 44 w 699"/>
                <a:gd name="T21" fmla="*/ 277 h 713"/>
                <a:gd name="T22" fmla="*/ 37 w 699"/>
                <a:gd name="T23" fmla="*/ 319 h 713"/>
                <a:gd name="T24" fmla="*/ 0 w 699"/>
                <a:gd name="T25" fmla="*/ 351 h 713"/>
                <a:gd name="T26" fmla="*/ 0 w 699"/>
                <a:gd name="T27" fmla="*/ 382 h 713"/>
                <a:gd name="T28" fmla="*/ 40 w 699"/>
                <a:gd name="T29" fmla="*/ 417 h 713"/>
                <a:gd name="T30" fmla="*/ 49 w 699"/>
                <a:gd name="T31" fmla="*/ 454 h 713"/>
                <a:gd name="T32" fmla="*/ 29 w 699"/>
                <a:gd name="T33" fmla="*/ 503 h 713"/>
                <a:gd name="T34" fmla="*/ 49 w 699"/>
                <a:gd name="T35" fmla="*/ 542 h 713"/>
                <a:gd name="T36" fmla="*/ 100 w 699"/>
                <a:gd name="T37" fmla="*/ 551 h 713"/>
                <a:gd name="T38" fmla="*/ 125 w 699"/>
                <a:gd name="T39" fmla="*/ 580 h 713"/>
                <a:gd name="T40" fmla="*/ 152 w 699"/>
                <a:gd name="T41" fmla="*/ 604 h 713"/>
                <a:gd name="T42" fmla="*/ 164 w 699"/>
                <a:gd name="T43" fmla="*/ 659 h 713"/>
                <a:gd name="T44" fmla="*/ 203 w 699"/>
                <a:gd name="T45" fmla="*/ 682 h 713"/>
                <a:gd name="T46" fmla="*/ 254 w 699"/>
                <a:gd name="T47" fmla="*/ 659 h 713"/>
                <a:gd name="T48" fmla="*/ 291 w 699"/>
                <a:gd name="T49" fmla="*/ 668 h 713"/>
                <a:gd name="T50" fmla="*/ 324 w 699"/>
                <a:gd name="T51" fmla="*/ 711 h 713"/>
                <a:gd name="T52" fmla="*/ 365 w 699"/>
                <a:gd name="T53" fmla="*/ 713 h 713"/>
                <a:gd name="T54" fmla="*/ 401 w 699"/>
                <a:gd name="T55" fmla="*/ 670 h 713"/>
                <a:gd name="T56" fmla="*/ 443 w 699"/>
                <a:gd name="T57" fmla="*/ 659 h 713"/>
                <a:gd name="T58" fmla="*/ 495 w 699"/>
                <a:gd name="T59" fmla="*/ 680 h 713"/>
                <a:gd name="T60" fmla="*/ 531 w 699"/>
                <a:gd name="T61" fmla="*/ 662 h 713"/>
                <a:gd name="T62" fmla="*/ 562 w 699"/>
                <a:gd name="T63" fmla="*/ 640 h 713"/>
                <a:gd name="T64" fmla="*/ 568 w 699"/>
                <a:gd name="T65" fmla="*/ 581 h 713"/>
                <a:gd name="T66" fmla="*/ 597 w 699"/>
                <a:gd name="T67" fmla="*/ 550 h 713"/>
                <a:gd name="T68" fmla="*/ 649 w 699"/>
                <a:gd name="T69" fmla="*/ 542 h 713"/>
                <a:gd name="T70" fmla="*/ 669 w 699"/>
                <a:gd name="T71" fmla="*/ 505 h 713"/>
                <a:gd name="T72" fmla="*/ 646 w 699"/>
                <a:gd name="T73" fmla="*/ 454 h 713"/>
                <a:gd name="T74" fmla="*/ 655 w 699"/>
                <a:gd name="T75" fmla="*/ 412 h 713"/>
                <a:gd name="T76" fmla="*/ 699 w 699"/>
                <a:gd name="T77" fmla="*/ 379 h 713"/>
                <a:gd name="T78" fmla="*/ 699 w 699"/>
                <a:gd name="T79" fmla="*/ 342 h 713"/>
                <a:gd name="T80" fmla="*/ 657 w 699"/>
                <a:gd name="T81" fmla="*/ 309 h 713"/>
                <a:gd name="T82" fmla="*/ 648 w 699"/>
                <a:gd name="T83" fmla="*/ 268 h 713"/>
                <a:gd name="T84" fmla="*/ 672 w 699"/>
                <a:gd name="T85" fmla="*/ 216 h 713"/>
                <a:gd name="T86" fmla="*/ 654 w 699"/>
                <a:gd name="T87" fmla="*/ 179 h 713"/>
                <a:gd name="T88" fmla="*/ 601 w 699"/>
                <a:gd name="T89" fmla="*/ 170 h 713"/>
                <a:gd name="T90" fmla="*/ 574 w 699"/>
                <a:gd name="T91" fmla="*/ 138 h 713"/>
                <a:gd name="T92" fmla="*/ 543 w 699"/>
                <a:gd name="T93" fmla="*/ 108 h 713"/>
                <a:gd name="T94" fmla="*/ 538 w 699"/>
                <a:gd name="T95" fmla="*/ 56 h 713"/>
                <a:gd name="T96" fmla="*/ 502 w 699"/>
                <a:gd name="T97" fmla="*/ 36 h 713"/>
                <a:gd name="T98" fmla="*/ 452 w 699"/>
                <a:gd name="T99" fmla="*/ 57 h 713"/>
                <a:gd name="T100" fmla="*/ 408 w 699"/>
                <a:gd name="T101" fmla="*/ 45 h 713"/>
                <a:gd name="T102" fmla="*/ 374 w 699"/>
                <a:gd name="T103" fmla="*/ 0 h 713"/>
                <a:gd name="T104" fmla="*/ 363 w 699"/>
                <a:gd name="T105" fmla="*/ 95 h 713"/>
                <a:gd name="T106" fmla="*/ 555 w 699"/>
                <a:gd name="T107" fmla="*/ 197 h 713"/>
                <a:gd name="T108" fmla="*/ 607 w 699"/>
                <a:gd name="T109" fmla="*/ 360 h 713"/>
                <a:gd name="T110" fmla="*/ 534 w 699"/>
                <a:gd name="T111" fmla="*/ 541 h 713"/>
                <a:gd name="T112" fmla="*/ 335 w 699"/>
                <a:gd name="T113" fmla="*/ 619 h 713"/>
                <a:gd name="T114" fmla="*/ 143 w 699"/>
                <a:gd name="T115" fmla="*/ 517 h 713"/>
                <a:gd name="T116" fmla="*/ 89 w 699"/>
                <a:gd name="T117" fmla="*/ 354 h 713"/>
                <a:gd name="T118" fmla="*/ 164 w 699"/>
                <a:gd name="T119" fmla="*/ 173 h 713"/>
                <a:gd name="T120" fmla="*/ 348 w 699"/>
                <a:gd name="T121" fmla="*/ 93 h 7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699" h="713">
                  <a:moveTo>
                    <a:pt x="341" y="0"/>
                  </a:moveTo>
                  <a:lnTo>
                    <a:pt x="339" y="0"/>
                  </a:lnTo>
                  <a:lnTo>
                    <a:pt x="336" y="0"/>
                  </a:lnTo>
                  <a:lnTo>
                    <a:pt x="333" y="0"/>
                  </a:lnTo>
                  <a:lnTo>
                    <a:pt x="330" y="0"/>
                  </a:lnTo>
                  <a:lnTo>
                    <a:pt x="327" y="0"/>
                  </a:lnTo>
                  <a:lnTo>
                    <a:pt x="324" y="0"/>
                  </a:lnTo>
                  <a:lnTo>
                    <a:pt x="323" y="2"/>
                  </a:lnTo>
                  <a:lnTo>
                    <a:pt x="320" y="2"/>
                  </a:lnTo>
                  <a:lnTo>
                    <a:pt x="317" y="2"/>
                  </a:lnTo>
                  <a:lnTo>
                    <a:pt x="314" y="2"/>
                  </a:lnTo>
                  <a:lnTo>
                    <a:pt x="311" y="2"/>
                  </a:lnTo>
                  <a:lnTo>
                    <a:pt x="308" y="3"/>
                  </a:lnTo>
                  <a:lnTo>
                    <a:pt x="305" y="3"/>
                  </a:lnTo>
                  <a:lnTo>
                    <a:pt x="302" y="3"/>
                  </a:lnTo>
                  <a:lnTo>
                    <a:pt x="308" y="42"/>
                  </a:lnTo>
                  <a:lnTo>
                    <a:pt x="305" y="42"/>
                  </a:lnTo>
                  <a:lnTo>
                    <a:pt x="302" y="42"/>
                  </a:lnTo>
                  <a:lnTo>
                    <a:pt x="299" y="44"/>
                  </a:lnTo>
                  <a:lnTo>
                    <a:pt x="296" y="44"/>
                  </a:lnTo>
                  <a:lnTo>
                    <a:pt x="294" y="44"/>
                  </a:lnTo>
                  <a:lnTo>
                    <a:pt x="291" y="45"/>
                  </a:lnTo>
                  <a:lnTo>
                    <a:pt x="288" y="45"/>
                  </a:lnTo>
                  <a:lnTo>
                    <a:pt x="287" y="45"/>
                  </a:lnTo>
                  <a:lnTo>
                    <a:pt x="284" y="45"/>
                  </a:lnTo>
                  <a:lnTo>
                    <a:pt x="281" y="47"/>
                  </a:lnTo>
                  <a:lnTo>
                    <a:pt x="279" y="47"/>
                  </a:lnTo>
                  <a:lnTo>
                    <a:pt x="276" y="48"/>
                  </a:lnTo>
                  <a:lnTo>
                    <a:pt x="273" y="48"/>
                  </a:lnTo>
                  <a:lnTo>
                    <a:pt x="272" y="48"/>
                  </a:lnTo>
                  <a:lnTo>
                    <a:pt x="269" y="50"/>
                  </a:lnTo>
                  <a:lnTo>
                    <a:pt x="266" y="50"/>
                  </a:lnTo>
                  <a:lnTo>
                    <a:pt x="264" y="51"/>
                  </a:lnTo>
                  <a:lnTo>
                    <a:pt x="261" y="51"/>
                  </a:lnTo>
                  <a:lnTo>
                    <a:pt x="258" y="53"/>
                  </a:lnTo>
                  <a:lnTo>
                    <a:pt x="257" y="53"/>
                  </a:lnTo>
                  <a:lnTo>
                    <a:pt x="254" y="54"/>
                  </a:lnTo>
                  <a:lnTo>
                    <a:pt x="252" y="54"/>
                  </a:lnTo>
                  <a:lnTo>
                    <a:pt x="250" y="54"/>
                  </a:lnTo>
                  <a:lnTo>
                    <a:pt x="248" y="56"/>
                  </a:lnTo>
                  <a:lnTo>
                    <a:pt x="245" y="57"/>
                  </a:lnTo>
                  <a:lnTo>
                    <a:pt x="242" y="57"/>
                  </a:lnTo>
                  <a:lnTo>
                    <a:pt x="239" y="59"/>
                  </a:lnTo>
                  <a:lnTo>
                    <a:pt x="238" y="60"/>
                  </a:lnTo>
                  <a:lnTo>
                    <a:pt x="235" y="60"/>
                  </a:lnTo>
                  <a:lnTo>
                    <a:pt x="232" y="62"/>
                  </a:lnTo>
                  <a:lnTo>
                    <a:pt x="230" y="63"/>
                  </a:lnTo>
                  <a:lnTo>
                    <a:pt x="227" y="65"/>
                  </a:lnTo>
                  <a:lnTo>
                    <a:pt x="212" y="29"/>
                  </a:lnTo>
                  <a:lnTo>
                    <a:pt x="209" y="30"/>
                  </a:lnTo>
                  <a:lnTo>
                    <a:pt x="206" y="30"/>
                  </a:lnTo>
                  <a:lnTo>
                    <a:pt x="203" y="32"/>
                  </a:lnTo>
                  <a:lnTo>
                    <a:pt x="200" y="33"/>
                  </a:lnTo>
                  <a:lnTo>
                    <a:pt x="199" y="35"/>
                  </a:lnTo>
                  <a:lnTo>
                    <a:pt x="196" y="36"/>
                  </a:lnTo>
                  <a:lnTo>
                    <a:pt x="193" y="38"/>
                  </a:lnTo>
                  <a:lnTo>
                    <a:pt x="190" y="39"/>
                  </a:lnTo>
                  <a:lnTo>
                    <a:pt x="187" y="41"/>
                  </a:lnTo>
                  <a:lnTo>
                    <a:pt x="184" y="41"/>
                  </a:lnTo>
                  <a:lnTo>
                    <a:pt x="182" y="42"/>
                  </a:lnTo>
                  <a:lnTo>
                    <a:pt x="179" y="45"/>
                  </a:lnTo>
                  <a:lnTo>
                    <a:pt x="176" y="45"/>
                  </a:lnTo>
                  <a:lnTo>
                    <a:pt x="173" y="47"/>
                  </a:lnTo>
                  <a:lnTo>
                    <a:pt x="172" y="48"/>
                  </a:lnTo>
                  <a:lnTo>
                    <a:pt x="169" y="50"/>
                  </a:lnTo>
                  <a:lnTo>
                    <a:pt x="166" y="51"/>
                  </a:lnTo>
                  <a:lnTo>
                    <a:pt x="164" y="54"/>
                  </a:lnTo>
                  <a:lnTo>
                    <a:pt x="161" y="54"/>
                  </a:lnTo>
                  <a:lnTo>
                    <a:pt x="158" y="57"/>
                  </a:lnTo>
                  <a:lnTo>
                    <a:pt x="157" y="59"/>
                  </a:lnTo>
                  <a:lnTo>
                    <a:pt x="154" y="60"/>
                  </a:lnTo>
                  <a:lnTo>
                    <a:pt x="151" y="62"/>
                  </a:lnTo>
                  <a:lnTo>
                    <a:pt x="148" y="63"/>
                  </a:lnTo>
                  <a:lnTo>
                    <a:pt x="146" y="65"/>
                  </a:lnTo>
                  <a:lnTo>
                    <a:pt x="143" y="68"/>
                  </a:lnTo>
                  <a:lnTo>
                    <a:pt x="140" y="69"/>
                  </a:lnTo>
                  <a:lnTo>
                    <a:pt x="139" y="71"/>
                  </a:lnTo>
                  <a:lnTo>
                    <a:pt x="136" y="74"/>
                  </a:lnTo>
                  <a:lnTo>
                    <a:pt x="133" y="75"/>
                  </a:lnTo>
                  <a:lnTo>
                    <a:pt x="131" y="77"/>
                  </a:lnTo>
                  <a:lnTo>
                    <a:pt x="128" y="80"/>
                  </a:lnTo>
                  <a:lnTo>
                    <a:pt x="152" y="108"/>
                  </a:lnTo>
                  <a:lnTo>
                    <a:pt x="151" y="110"/>
                  </a:lnTo>
                  <a:lnTo>
                    <a:pt x="148" y="111"/>
                  </a:lnTo>
                  <a:lnTo>
                    <a:pt x="148" y="113"/>
                  </a:lnTo>
                  <a:lnTo>
                    <a:pt x="145" y="114"/>
                  </a:lnTo>
                  <a:lnTo>
                    <a:pt x="143" y="116"/>
                  </a:lnTo>
                  <a:lnTo>
                    <a:pt x="142" y="117"/>
                  </a:lnTo>
                  <a:lnTo>
                    <a:pt x="140" y="119"/>
                  </a:lnTo>
                  <a:lnTo>
                    <a:pt x="139" y="120"/>
                  </a:lnTo>
                  <a:lnTo>
                    <a:pt x="136" y="122"/>
                  </a:lnTo>
                  <a:lnTo>
                    <a:pt x="134" y="123"/>
                  </a:lnTo>
                  <a:lnTo>
                    <a:pt x="133" y="126"/>
                  </a:lnTo>
                  <a:lnTo>
                    <a:pt x="131" y="128"/>
                  </a:lnTo>
                  <a:lnTo>
                    <a:pt x="130" y="129"/>
                  </a:lnTo>
                  <a:lnTo>
                    <a:pt x="128" y="131"/>
                  </a:lnTo>
                  <a:lnTo>
                    <a:pt x="125" y="132"/>
                  </a:lnTo>
                  <a:lnTo>
                    <a:pt x="124" y="134"/>
                  </a:lnTo>
                  <a:lnTo>
                    <a:pt x="122" y="135"/>
                  </a:lnTo>
                  <a:lnTo>
                    <a:pt x="121" y="137"/>
                  </a:lnTo>
                  <a:lnTo>
                    <a:pt x="119" y="140"/>
                  </a:lnTo>
                  <a:lnTo>
                    <a:pt x="118" y="141"/>
                  </a:lnTo>
                  <a:lnTo>
                    <a:pt x="116" y="143"/>
                  </a:lnTo>
                  <a:lnTo>
                    <a:pt x="113" y="146"/>
                  </a:lnTo>
                  <a:lnTo>
                    <a:pt x="112" y="147"/>
                  </a:lnTo>
                  <a:lnTo>
                    <a:pt x="110" y="149"/>
                  </a:lnTo>
                  <a:lnTo>
                    <a:pt x="109" y="152"/>
                  </a:lnTo>
                  <a:lnTo>
                    <a:pt x="107" y="153"/>
                  </a:lnTo>
                  <a:lnTo>
                    <a:pt x="106" y="156"/>
                  </a:lnTo>
                  <a:lnTo>
                    <a:pt x="103" y="158"/>
                  </a:lnTo>
                  <a:lnTo>
                    <a:pt x="101" y="161"/>
                  </a:lnTo>
                  <a:lnTo>
                    <a:pt x="100" y="162"/>
                  </a:lnTo>
                  <a:lnTo>
                    <a:pt x="98" y="165"/>
                  </a:lnTo>
                  <a:lnTo>
                    <a:pt x="97" y="167"/>
                  </a:lnTo>
                  <a:lnTo>
                    <a:pt x="65" y="144"/>
                  </a:lnTo>
                  <a:lnTo>
                    <a:pt x="65" y="147"/>
                  </a:lnTo>
                  <a:lnTo>
                    <a:pt x="64" y="149"/>
                  </a:lnTo>
                  <a:lnTo>
                    <a:pt x="61" y="152"/>
                  </a:lnTo>
                  <a:lnTo>
                    <a:pt x="61" y="153"/>
                  </a:lnTo>
                  <a:lnTo>
                    <a:pt x="59" y="155"/>
                  </a:lnTo>
                  <a:lnTo>
                    <a:pt x="58" y="158"/>
                  </a:lnTo>
                  <a:lnTo>
                    <a:pt x="56" y="159"/>
                  </a:lnTo>
                  <a:lnTo>
                    <a:pt x="55" y="162"/>
                  </a:lnTo>
                  <a:lnTo>
                    <a:pt x="53" y="164"/>
                  </a:lnTo>
                  <a:lnTo>
                    <a:pt x="52" y="167"/>
                  </a:lnTo>
                  <a:lnTo>
                    <a:pt x="50" y="168"/>
                  </a:lnTo>
                  <a:lnTo>
                    <a:pt x="49" y="171"/>
                  </a:lnTo>
                  <a:lnTo>
                    <a:pt x="47" y="173"/>
                  </a:lnTo>
                  <a:lnTo>
                    <a:pt x="46" y="176"/>
                  </a:lnTo>
                  <a:lnTo>
                    <a:pt x="44" y="179"/>
                  </a:lnTo>
                  <a:lnTo>
                    <a:pt x="43" y="180"/>
                  </a:lnTo>
                  <a:lnTo>
                    <a:pt x="41" y="183"/>
                  </a:lnTo>
                  <a:lnTo>
                    <a:pt x="40" y="186"/>
                  </a:lnTo>
                  <a:lnTo>
                    <a:pt x="40" y="188"/>
                  </a:lnTo>
                  <a:lnTo>
                    <a:pt x="38" y="191"/>
                  </a:lnTo>
                  <a:lnTo>
                    <a:pt x="37" y="194"/>
                  </a:lnTo>
                  <a:lnTo>
                    <a:pt x="35" y="197"/>
                  </a:lnTo>
                  <a:lnTo>
                    <a:pt x="34" y="198"/>
                  </a:lnTo>
                  <a:lnTo>
                    <a:pt x="32" y="201"/>
                  </a:lnTo>
                  <a:lnTo>
                    <a:pt x="31" y="204"/>
                  </a:lnTo>
                  <a:lnTo>
                    <a:pt x="31" y="207"/>
                  </a:lnTo>
                  <a:lnTo>
                    <a:pt x="29" y="210"/>
                  </a:lnTo>
                  <a:lnTo>
                    <a:pt x="28" y="213"/>
                  </a:lnTo>
                  <a:lnTo>
                    <a:pt x="26" y="216"/>
                  </a:lnTo>
                  <a:lnTo>
                    <a:pt x="25" y="218"/>
                  </a:lnTo>
                  <a:lnTo>
                    <a:pt x="24" y="222"/>
                  </a:lnTo>
                  <a:lnTo>
                    <a:pt x="22" y="225"/>
                  </a:lnTo>
                  <a:lnTo>
                    <a:pt x="58" y="238"/>
                  </a:lnTo>
                  <a:lnTo>
                    <a:pt x="56" y="240"/>
                  </a:lnTo>
                  <a:lnTo>
                    <a:pt x="55" y="243"/>
                  </a:lnTo>
                  <a:lnTo>
                    <a:pt x="55" y="244"/>
                  </a:lnTo>
                  <a:lnTo>
                    <a:pt x="53" y="247"/>
                  </a:lnTo>
                  <a:lnTo>
                    <a:pt x="53" y="249"/>
                  </a:lnTo>
                  <a:lnTo>
                    <a:pt x="52" y="252"/>
                  </a:lnTo>
                  <a:lnTo>
                    <a:pt x="52" y="253"/>
                  </a:lnTo>
                  <a:lnTo>
                    <a:pt x="50" y="256"/>
                  </a:lnTo>
                  <a:lnTo>
                    <a:pt x="49" y="258"/>
                  </a:lnTo>
                  <a:lnTo>
                    <a:pt x="49" y="261"/>
                  </a:lnTo>
                  <a:lnTo>
                    <a:pt x="49" y="264"/>
                  </a:lnTo>
                  <a:lnTo>
                    <a:pt x="47" y="265"/>
                  </a:lnTo>
                  <a:lnTo>
                    <a:pt x="47" y="268"/>
                  </a:lnTo>
                  <a:lnTo>
                    <a:pt x="46" y="271"/>
                  </a:lnTo>
                  <a:lnTo>
                    <a:pt x="46" y="273"/>
                  </a:lnTo>
                  <a:lnTo>
                    <a:pt x="44" y="276"/>
                  </a:lnTo>
                  <a:lnTo>
                    <a:pt x="44" y="277"/>
                  </a:lnTo>
                  <a:lnTo>
                    <a:pt x="44" y="280"/>
                  </a:lnTo>
                  <a:lnTo>
                    <a:pt x="43" y="283"/>
                  </a:lnTo>
                  <a:lnTo>
                    <a:pt x="43" y="286"/>
                  </a:lnTo>
                  <a:lnTo>
                    <a:pt x="43" y="288"/>
                  </a:lnTo>
                  <a:lnTo>
                    <a:pt x="41" y="291"/>
                  </a:lnTo>
                  <a:lnTo>
                    <a:pt x="41" y="294"/>
                  </a:lnTo>
                  <a:lnTo>
                    <a:pt x="40" y="297"/>
                  </a:lnTo>
                  <a:lnTo>
                    <a:pt x="40" y="300"/>
                  </a:lnTo>
                  <a:lnTo>
                    <a:pt x="40" y="303"/>
                  </a:lnTo>
                  <a:lnTo>
                    <a:pt x="40" y="304"/>
                  </a:lnTo>
                  <a:lnTo>
                    <a:pt x="38" y="307"/>
                  </a:lnTo>
                  <a:lnTo>
                    <a:pt x="38" y="310"/>
                  </a:lnTo>
                  <a:lnTo>
                    <a:pt x="38" y="313"/>
                  </a:lnTo>
                  <a:lnTo>
                    <a:pt x="37" y="316"/>
                  </a:lnTo>
                  <a:lnTo>
                    <a:pt x="37" y="319"/>
                  </a:lnTo>
                  <a:lnTo>
                    <a:pt x="1" y="315"/>
                  </a:lnTo>
                  <a:lnTo>
                    <a:pt x="1" y="318"/>
                  </a:lnTo>
                  <a:lnTo>
                    <a:pt x="1" y="321"/>
                  </a:lnTo>
                  <a:lnTo>
                    <a:pt x="1" y="324"/>
                  </a:lnTo>
                  <a:lnTo>
                    <a:pt x="1" y="327"/>
                  </a:lnTo>
                  <a:lnTo>
                    <a:pt x="1" y="328"/>
                  </a:lnTo>
                  <a:lnTo>
                    <a:pt x="0" y="331"/>
                  </a:lnTo>
                  <a:lnTo>
                    <a:pt x="0" y="334"/>
                  </a:lnTo>
                  <a:lnTo>
                    <a:pt x="0" y="336"/>
                  </a:lnTo>
                  <a:lnTo>
                    <a:pt x="0" y="339"/>
                  </a:lnTo>
                  <a:lnTo>
                    <a:pt x="0" y="342"/>
                  </a:lnTo>
                  <a:lnTo>
                    <a:pt x="0" y="345"/>
                  </a:lnTo>
                  <a:lnTo>
                    <a:pt x="0" y="346"/>
                  </a:lnTo>
                  <a:lnTo>
                    <a:pt x="0" y="349"/>
                  </a:lnTo>
                  <a:lnTo>
                    <a:pt x="0" y="351"/>
                  </a:lnTo>
                  <a:lnTo>
                    <a:pt x="0" y="354"/>
                  </a:lnTo>
                  <a:lnTo>
                    <a:pt x="0" y="354"/>
                  </a:lnTo>
                  <a:lnTo>
                    <a:pt x="0" y="357"/>
                  </a:lnTo>
                  <a:lnTo>
                    <a:pt x="0" y="357"/>
                  </a:lnTo>
                  <a:lnTo>
                    <a:pt x="0" y="358"/>
                  </a:lnTo>
                  <a:lnTo>
                    <a:pt x="0" y="358"/>
                  </a:lnTo>
                  <a:lnTo>
                    <a:pt x="0" y="361"/>
                  </a:lnTo>
                  <a:lnTo>
                    <a:pt x="0" y="364"/>
                  </a:lnTo>
                  <a:lnTo>
                    <a:pt x="0" y="367"/>
                  </a:lnTo>
                  <a:lnTo>
                    <a:pt x="0" y="369"/>
                  </a:lnTo>
                  <a:lnTo>
                    <a:pt x="0" y="372"/>
                  </a:lnTo>
                  <a:lnTo>
                    <a:pt x="0" y="373"/>
                  </a:lnTo>
                  <a:lnTo>
                    <a:pt x="0" y="376"/>
                  </a:lnTo>
                  <a:lnTo>
                    <a:pt x="0" y="379"/>
                  </a:lnTo>
                  <a:lnTo>
                    <a:pt x="0" y="382"/>
                  </a:lnTo>
                  <a:lnTo>
                    <a:pt x="1" y="385"/>
                  </a:lnTo>
                  <a:lnTo>
                    <a:pt x="1" y="387"/>
                  </a:lnTo>
                  <a:lnTo>
                    <a:pt x="1" y="390"/>
                  </a:lnTo>
                  <a:lnTo>
                    <a:pt x="1" y="393"/>
                  </a:lnTo>
                  <a:lnTo>
                    <a:pt x="1" y="394"/>
                  </a:lnTo>
                  <a:lnTo>
                    <a:pt x="1" y="397"/>
                  </a:lnTo>
                  <a:lnTo>
                    <a:pt x="37" y="394"/>
                  </a:lnTo>
                  <a:lnTo>
                    <a:pt x="37" y="397"/>
                  </a:lnTo>
                  <a:lnTo>
                    <a:pt x="38" y="399"/>
                  </a:lnTo>
                  <a:lnTo>
                    <a:pt x="38" y="403"/>
                  </a:lnTo>
                  <a:lnTo>
                    <a:pt x="38" y="405"/>
                  </a:lnTo>
                  <a:lnTo>
                    <a:pt x="40" y="408"/>
                  </a:lnTo>
                  <a:lnTo>
                    <a:pt x="40" y="411"/>
                  </a:lnTo>
                  <a:lnTo>
                    <a:pt x="40" y="414"/>
                  </a:lnTo>
                  <a:lnTo>
                    <a:pt x="40" y="417"/>
                  </a:lnTo>
                  <a:lnTo>
                    <a:pt x="41" y="420"/>
                  </a:lnTo>
                  <a:lnTo>
                    <a:pt x="41" y="421"/>
                  </a:lnTo>
                  <a:lnTo>
                    <a:pt x="43" y="424"/>
                  </a:lnTo>
                  <a:lnTo>
                    <a:pt x="43" y="427"/>
                  </a:lnTo>
                  <a:lnTo>
                    <a:pt x="43" y="430"/>
                  </a:lnTo>
                  <a:lnTo>
                    <a:pt x="44" y="432"/>
                  </a:lnTo>
                  <a:lnTo>
                    <a:pt x="44" y="435"/>
                  </a:lnTo>
                  <a:lnTo>
                    <a:pt x="44" y="438"/>
                  </a:lnTo>
                  <a:lnTo>
                    <a:pt x="46" y="439"/>
                  </a:lnTo>
                  <a:lnTo>
                    <a:pt x="46" y="442"/>
                  </a:lnTo>
                  <a:lnTo>
                    <a:pt x="47" y="444"/>
                  </a:lnTo>
                  <a:lnTo>
                    <a:pt x="47" y="447"/>
                  </a:lnTo>
                  <a:lnTo>
                    <a:pt x="49" y="450"/>
                  </a:lnTo>
                  <a:lnTo>
                    <a:pt x="49" y="451"/>
                  </a:lnTo>
                  <a:lnTo>
                    <a:pt x="49" y="454"/>
                  </a:lnTo>
                  <a:lnTo>
                    <a:pt x="50" y="457"/>
                  </a:lnTo>
                  <a:lnTo>
                    <a:pt x="52" y="459"/>
                  </a:lnTo>
                  <a:lnTo>
                    <a:pt x="52" y="462"/>
                  </a:lnTo>
                  <a:lnTo>
                    <a:pt x="53" y="463"/>
                  </a:lnTo>
                  <a:lnTo>
                    <a:pt x="53" y="466"/>
                  </a:lnTo>
                  <a:lnTo>
                    <a:pt x="55" y="467"/>
                  </a:lnTo>
                  <a:lnTo>
                    <a:pt x="55" y="470"/>
                  </a:lnTo>
                  <a:lnTo>
                    <a:pt x="56" y="472"/>
                  </a:lnTo>
                  <a:lnTo>
                    <a:pt x="58" y="475"/>
                  </a:lnTo>
                  <a:lnTo>
                    <a:pt x="22" y="488"/>
                  </a:lnTo>
                  <a:lnTo>
                    <a:pt x="24" y="491"/>
                  </a:lnTo>
                  <a:lnTo>
                    <a:pt x="25" y="494"/>
                  </a:lnTo>
                  <a:lnTo>
                    <a:pt x="26" y="497"/>
                  </a:lnTo>
                  <a:lnTo>
                    <a:pt x="28" y="500"/>
                  </a:lnTo>
                  <a:lnTo>
                    <a:pt x="29" y="503"/>
                  </a:lnTo>
                  <a:lnTo>
                    <a:pt x="31" y="506"/>
                  </a:lnTo>
                  <a:lnTo>
                    <a:pt x="31" y="509"/>
                  </a:lnTo>
                  <a:lnTo>
                    <a:pt x="32" y="512"/>
                  </a:lnTo>
                  <a:lnTo>
                    <a:pt x="34" y="514"/>
                  </a:lnTo>
                  <a:lnTo>
                    <a:pt x="35" y="517"/>
                  </a:lnTo>
                  <a:lnTo>
                    <a:pt x="37" y="520"/>
                  </a:lnTo>
                  <a:lnTo>
                    <a:pt x="38" y="523"/>
                  </a:lnTo>
                  <a:lnTo>
                    <a:pt x="40" y="524"/>
                  </a:lnTo>
                  <a:lnTo>
                    <a:pt x="40" y="527"/>
                  </a:lnTo>
                  <a:lnTo>
                    <a:pt x="41" y="530"/>
                  </a:lnTo>
                  <a:lnTo>
                    <a:pt x="43" y="532"/>
                  </a:lnTo>
                  <a:lnTo>
                    <a:pt x="44" y="535"/>
                  </a:lnTo>
                  <a:lnTo>
                    <a:pt x="46" y="538"/>
                  </a:lnTo>
                  <a:lnTo>
                    <a:pt x="47" y="539"/>
                  </a:lnTo>
                  <a:lnTo>
                    <a:pt x="49" y="542"/>
                  </a:lnTo>
                  <a:lnTo>
                    <a:pt x="50" y="544"/>
                  </a:lnTo>
                  <a:lnTo>
                    <a:pt x="52" y="547"/>
                  </a:lnTo>
                  <a:lnTo>
                    <a:pt x="53" y="548"/>
                  </a:lnTo>
                  <a:lnTo>
                    <a:pt x="55" y="551"/>
                  </a:lnTo>
                  <a:lnTo>
                    <a:pt x="56" y="553"/>
                  </a:lnTo>
                  <a:lnTo>
                    <a:pt x="58" y="556"/>
                  </a:lnTo>
                  <a:lnTo>
                    <a:pt x="59" y="557"/>
                  </a:lnTo>
                  <a:lnTo>
                    <a:pt x="61" y="560"/>
                  </a:lnTo>
                  <a:lnTo>
                    <a:pt x="61" y="562"/>
                  </a:lnTo>
                  <a:lnTo>
                    <a:pt x="64" y="565"/>
                  </a:lnTo>
                  <a:lnTo>
                    <a:pt x="65" y="566"/>
                  </a:lnTo>
                  <a:lnTo>
                    <a:pt x="65" y="568"/>
                  </a:lnTo>
                  <a:lnTo>
                    <a:pt x="97" y="545"/>
                  </a:lnTo>
                  <a:lnTo>
                    <a:pt x="98" y="548"/>
                  </a:lnTo>
                  <a:lnTo>
                    <a:pt x="100" y="551"/>
                  </a:lnTo>
                  <a:lnTo>
                    <a:pt x="101" y="553"/>
                  </a:lnTo>
                  <a:lnTo>
                    <a:pt x="103" y="556"/>
                  </a:lnTo>
                  <a:lnTo>
                    <a:pt x="106" y="557"/>
                  </a:lnTo>
                  <a:lnTo>
                    <a:pt x="107" y="560"/>
                  </a:lnTo>
                  <a:lnTo>
                    <a:pt x="109" y="562"/>
                  </a:lnTo>
                  <a:lnTo>
                    <a:pt x="110" y="563"/>
                  </a:lnTo>
                  <a:lnTo>
                    <a:pt x="112" y="566"/>
                  </a:lnTo>
                  <a:lnTo>
                    <a:pt x="113" y="568"/>
                  </a:lnTo>
                  <a:lnTo>
                    <a:pt x="116" y="569"/>
                  </a:lnTo>
                  <a:lnTo>
                    <a:pt x="118" y="571"/>
                  </a:lnTo>
                  <a:lnTo>
                    <a:pt x="119" y="574"/>
                  </a:lnTo>
                  <a:lnTo>
                    <a:pt x="121" y="575"/>
                  </a:lnTo>
                  <a:lnTo>
                    <a:pt x="122" y="577"/>
                  </a:lnTo>
                  <a:lnTo>
                    <a:pt x="124" y="580"/>
                  </a:lnTo>
                  <a:lnTo>
                    <a:pt x="125" y="580"/>
                  </a:lnTo>
                  <a:lnTo>
                    <a:pt x="128" y="583"/>
                  </a:lnTo>
                  <a:lnTo>
                    <a:pt x="130" y="584"/>
                  </a:lnTo>
                  <a:lnTo>
                    <a:pt x="131" y="586"/>
                  </a:lnTo>
                  <a:lnTo>
                    <a:pt x="133" y="587"/>
                  </a:lnTo>
                  <a:lnTo>
                    <a:pt x="134" y="589"/>
                  </a:lnTo>
                  <a:lnTo>
                    <a:pt x="136" y="590"/>
                  </a:lnTo>
                  <a:lnTo>
                    <a:pt x="139" y="592"/>
                  </a:lnTo>
                  <a:lnTo>
                    <a:pt x="140" y="593"/>
                  </a:lnTo>
                  <a:lnTo>
                    <a:pt x="142" y="596"/>
                  </a:lnTo>
                  <a:lnTo>
                    <a:pt x="143" y="596"/>
                  </a:lnTo>
                  <a:lnTo>
                    <a:pt x="145" y="598"/>
                  </a:lnTo>
                  <a:lnTo>
                    <a:pt x="148" y="601"/>
                  </a:lnTo>
                  <a:lnTo>
                    <a:pt x="148" y="602"/>
                  </a:lnTo>
                  <a:lnTo>
                    <a:pt x="151" y="602"/>
                  </a:lnTo>
                  <a:lnTo>
                    <a:pt x="152" y="604"/>
                  </a:lnTo>
                  <a:lnTo>
                    <a:pt x="128" y="634"/>
                  </a:lnTo>
                  <a:lnTo>
                    <a:pt x="131" y="635"/>
                  </a:lnTo>
                  <a:lnTo>
                    <a:pt x="133" y="638"/>
                  </a:lnTo>
                  <a:lnTo>
                    <a:pt x="136" y="640"/>
                  </a:lnTo>
                  <a:lnTo>
                    <a:pt x="139" y="643"/>
                  </a:lnTo>
                  <a:lnTo>
                    <a:pt x="140" y="644"/>
                  </a:lnTo>
                  <a:lnTo>
                    <a:pt x="143" y="646"/>
                  </a:lnTo>
                  <a:lnTo>
                    <a:pt x="146" y="647"/>
                  </a:lnTo>
                  <a:lnTo>
                    <a:pt x="148" y="649"/>
                  </a:lnTo>
                  <a:lnTo>
                    <a:pt x="151" y="652"/>
                  </a:lnTo>
                  <a:lnTo>
                    <a:pt x="154" y="653"/>
                  </a:lnTo>
                  <a:lnTo>
                    <a:pt x="157" y="655"/>
                  </a:lnTo>
                  <a:lnTo>
                    <a:pt x="158" y="656"/>
                  </a:lnTo>
                  <a:lnTo>
                    <a:pt x="161" y="658"/>
                  </a:lnTo>
                  <a:lnTo>
                    <a:pt x="164" y="659"/>
                  </a:lnTo>
                  <a:lnTo>
                    <a:pt x="166" y="661"/>
                  </a:lnTo>
                  <a:lnTo>
                    <a:pt x="169" y="662"/>
                  </a:lnTo>
                  <a:lnTo>
                    <a:pt x="172" y="664"/>
                  </a:lnTo>
                  <a:lnTo>
                    <a:pt x="173" y="665"/>
                  </a:lnTo>
                  <a:lnTo>
                    <a:pt x="176" y="667"/>
                  </a:lnTo>
                  <a:lnTo>
                    <a:pt x="179" y="668"/>
                  </a:lnTo>
                  <a:lnTo>
                    <a:pt x="182" y="670"/>
                  </a:lnTo>
                  <a:lnTo>
                    <a:pt x="184" y="671"/>
                  </a:lnTo>
                  <a:lnTo>
                    <a:pt x="187" y="673"/>
                  </a:lnTo>
                  <a:lnTo>
                    <a:pt x="190" y="674"/>
                  </a:lnTo>
                  <a:lnTo>
                    <a:pt x="193" y="676"/>
                  </a:lnTo>
                  <a:lnTo>
                    <a:pt x="196" y="677"/>
                  </a:lnTo>
                  <a:lnTo>
                    <a:pt x="199" y="679"/>
                  </a:lnTo>
                  <a:lnTo>
                    <a:pt x="200" y="680"/>
                  </a:lnTo>
                  <a:lnTo>
                    <a:pt x="203" y="682"/>
                  </a:lnTo>
                  <a:lnTo>
                    <a:pt x="206" y="682"/>
                  </a:lnTo>
                  <a:lnTo>
                    <a:pt x="209" y="683"/>
                  </a:lnTo>
                  <a:lnTo>
                    <a:pt x="212" y="685"/>
                  </a:lnTo>
                  <a:lnTo>
                    <a:pt x="227" y="649"/>
                  </a:lnTo>
                  <a:lnTo>
                    <a:pt x="230" y="650"/>
                  </a:lnTo>
                  <a:lnTo>
                    <a:pt x="232" y="652"/>
                  </a:lnTo>
                  <a:lnTo>
                    <a:pt x="235" y="653"/>
                  </a:lnTo>
                  <a:lnTo>
                    <a:pt x="238" y="653"/>
                  </a:lnTo>
                  <a:lnTo>
                    <a:pt x="239" y="655"/>
                  </a:lnTo>
                  <a:lnTo>
                    <a:pt x="242" y="655"/>
                  </a:lnTo>
                  <a:lnTo>
                    <a:pt x="245" y="656"/>
                  </a:lnTo>
                  <a:lnTo>
                    <a:pt x="248" y="658"/>
                  </a:lnTo>
                  <a:lnTo>
                    <a:pt x="250" y="658"/>
                  </a:lnTo>
                  <a:lnTo>
                    <a:pt x="252" y="659"/>
                  </a:lnTo>
                  <a:lnTo>
                    <a:pt x="254" y="659"/>
                  </a:lnTo>
                  <a:lnTo>
                    <a:pt x="257" y="661"/>
                  </a:lnTo>
                  <a:lnTo>
                    <a:pt x="258" y="661"/>
                  </a:lnTo>
                  <a:lnTo>
                    <a:pt x="261" y="662"/>
                  </a:lnTo>
                  <a:lnTo>
                    <a:pt x="264" y="662"/>
                  </a:lnTo>
                  <a:lnTo>
                    <a:pt x="266" y="662"/>
                  </a:lnTo>
                  <a:lnTo>
                    <a:pt x="269" y="664"/>
                  </a:lnTo>
                  <a:lnTo>
                    <a:pt x="272" y="664"/>
                  </a:lnTo>
                  <a:lnTo>
                    <a:pt x="273" y="665"/>
                  </a:lnTo>
                  <a:lnTo>
                    <a:pt x="276" y="665"/>
                  </a:lnTo>
                  <a:lnTo>
                    <a:pt x="279" y="665"/>
                  </a:lnTo>
                  <a:lnTo>
                    <a:pt x="281" y="667"/>
                  </a:lnTo>
                  <a:lnTo>
                    <a:pt x="284" y="667"/>
                  </a:lnTo>
                  <a:lnTo>
                    <a:pt x="287" y="667"/>
                  </a:lnTo>
                  <a:lnTo>
                    <a:pt x="288" y="668"/>
                  </a:lnTo>
                  <a:lnTo>
                    <a:pt x="291" y="668"/>
                  </a:lnTo>
                  <a:lnTo>
                    <a:pt x="294" y="668"/>
                  </a:lnTo>
                  <a:lnTo>
                    <a:pt x="296" y="670"/>
                  </a:lnTo>
                  <a:lnTo>
                    <a:pt x="299" y="670"/>
                  </a:lnTo>
                  <a:lnTo>
                    <a:pt x="302" y="670"/>
                  </a:lnTo>
                  <a:lnTo>
                    <a:pt x="305" y="671"/>
                  </a:lnTo>
                  <a:lnTo>
                    <a:pt x="308" y="671"/>
                  </a:lnTo>
                  <a:lnTo>
                    <a:pt x="302" y="708"/>
                  </a:lnTo>
                  <a:lnTo>
                    <a:pt x="305" y="710"/>
                  </a:lnTo>
                  <a:lnTo>
                    <a:pt x="308" y="710"/>
                  </a:lnTo>
                  <a:lnTo>
                    <a:pt x="311" y="710"/>
                  </a:lnTo>
                  <a:lnTo>
                    <a:pt x="314" y="710"/>
                  </a:lnTo>
                  <a:lnTo>
                    <a:pt x="317" y="711"/>
                  </a:lnTo>
                  <a:lnTo>
                    <a:pt x="320" y="711"/>
                  </a:lnTo>
                  <a:lnTo>
                    <a:pt x="323" y="711"/>
                  </a:lnTo>
                  <a:lnTo>
                    <a:pt x="324" y="711"/>
                  </a:lnTo>
                  <a:lnTo>
                    <a:pt x="327" y="711"/>
                  </a:lnTo>
                  <a:lnTo>
                    <a:pt x="330" y="713"/>
                  </a:lnTo>
                  <a:lnTo>
                    <a:pt x="333" y="713"/>
                  </a:lnTo>
                  <a:lnTo>
                    <a:pt x="336" y="713"/>
                  </a:lnTo>
                  <a:lnTo>
                    <a:pt x="339" y="713"/>
                  </a:lnTo>
                  <a:lnTo>
                    <a:pt x="341" y="713"/>
                  </a:lnTo>
                  <a:lnTo>
                    <a:pt x="344" y="713"/>
                  </a:lnTo>
                  <a:lnTo>
                    <a:pt x="347" y="713"/>
                  </a:lnTo>
                  <a:lnTo>
                    <a:pt x="350" y="713"/>
                  </a:lnTo>
                  <a:lnTo>
                    <a:pt x="351" y="713"/>
                  </a:lnTo>
                  <a:lnTo>
                    <a:pt x="354" y="713"/>
                  </a:lnTo>
                  <a:lnTo>
                    <a:pt x="357" y="713"/>
                  </a:lnTo>
                  <a:lnTo>
                    <a:pt x="360" y="713"/>
                  </a:lnTo>
                  <a:lnTo>
                    <a:pt x="363" y="713"/>
                  </a:lnTo>
                  <a:lnTo>
                    <a:pt x="365" y="713"/>
                  </a:lnTo>
                  <a:lnTo>
                    <a:pt x="368" y="713"/>
                  </a:lnTo>
                  <a:lnTo>
                    <a:pt x="371" y="713"/>
                  </a:lnTo>
                  <a:lnTo>
                    <a:pt x="374" y="711"/>
                  </a:lnTo>
                  <a:lnTo>
                    <a:pt x="375" y="711"/>
                  </a:lnTo>
                  <a:lnTo>
                    <a:pt x="378" y="711"/>
                  </a:lnTo>
                  <a:lnTo>
                    <a:pt x="381" y="711"/>
                  </a:lnTo>
                  <a:lnTo>
                    <a:pt x="384" y="711"/>
                  </a:lnTo>
                  <a:lnTo>
                    <a:pt x="387" y="710"/>
                  </a:lnTo>
                  <a:lnTo>
                    <a:pt x="390" y="710"/>
                  </a:lnTo>
                  <a:lnTo>
                    <a:pt x="386" y="671"/>
                  </a:lnTo>
                  <a:lnTo>
                    <a:pt x="389" y="671"/>
                  </a:lnTo>
                  <a:lnTo>
                    <a:pt x="392" y="670"/>
                  </a:lnTo>
                  <a:lnTo>
                    <a:pt x="395" y="670"/>
                  </a:lnTo>
                  <a:lnTo>
                    <a:pt x="398" y="670"/>
                  </a:lnTo>
                  <a:lnTo>
                    <a:pt x="401" y="670"/>
                  </a:lnTo>
                  <a:lnTo>
                    <a:pt x="402" y="668"/>
                  </a:lnTo>
                  <a:lnTo>
                    <a:pt x="407" y="668"/>
                  </a:lnTo>
                  <a:lnTo>
                    <a:pt x="408" y="667"/>
                  </a:lnTo>
                  <a:lnTo>
                    <a:pt x="411" y="667"/>
                  </a:lnTo>
                  <a:lnTo>
                    <a:pt x="414" y="667"/>
                  </a:lnTo>
                  <a:lnTo>
                    <a:pt x="417" y="665"/>
                  </a:lnTo>
                  <a:lnTo>
                    <a:pt x="420" y="665"/>
                  </a:lnTo>
                  <a:lnTo>
                    <a:pt x="423" y="664"/>
                  </a:lnTo>
                  <a:lnTo>
                    <a:pt x="426" y="664"/>
                  </a:lnTo>
                  <a:lnTo>
                    <a:pt x="429" y="662"/>
                  </a:lnTo>
                  <a:lnTo>
                    <a:pt x="432" y="662"/>
                  </a:lnTo>
                  <a:lnTo>
                    <a:pt x="435" y="662"/>
                  </a:lnTo>
                  <a:lnTo>
                    <a:pt x="438" y="661"/>
                  </a:lnTo>
                  <a:lnTo>
                    <a:pt x="440" y="659"/>
                  </a:lnTo>
                  <a:lnTo>
                    <a:pt x="443" y="659"/>
                  </a:lnTo>
                  <a:lnTo>
                    <a:pt x="446" y="658"/>
                  </a:lnTo>
                  <a:lnTo>
                    <a:pt x="449" y="658"/>
                  </a:lnTo>
                  <a:lnTo>
                    <a:pt x="452" y="656"/>
                  </a:lnTo>
                  <a:lnTo>
                    <a:pt x="453" y="655"/>
                  </a:lnTo>
                  <a:lnTo>
                    <a:pt x="456" y="655"/>
                  </a:lnTo>
                  <a:lnTo>
                    <a:pt x="459" y="653"/>
                  </a:lnTo>
                  <a:lnTo>
                    <a:pt x="462" y="652"/>
                  </a:lnTo>
                  <a:lnTo>
                    <a:pt x="464" y="652"/>
                  </a:lnTo>
                  <a:lnTo>
                    <a:pt x="467" y="650"/>
                  </a:lnTo>
                  <a:lnTo>
                    <a:pt x="470" y="649"/>
                  </a:lnTo>
                  <a:lnTo>
                    <a:pt x="473" y="647"/>
                  </a:lnTo>
                  <a:lnTo>
                    <a:pt x="474" y="647"/>
                  </a:lnTo>
                  <a:lnTo>
                    <a:pt x="490" y="683"/>
                  </a:lnTo>
                  <a:lnTo>
                    <a:pt x="492" y="682"/>
                  </a:lnTo>
                  <a:lnTo>
                    <a:pt x="495" y="680"/>
                  </a:lnTo>
                  <a:lnTo>
                    <a:pt x="498" y="679"/>
                  </a:lnTo>
                  <a:lnTo>
                    <a:pt x="501" y="679"/>
                  </a:lnTo>
                  <a:lnTo>
                    <a:pt x="502" y="677"/>
                  </a:lnTo>
                  <a:lnTo>
                    <a:pt x="505" y="676"/>
                  </a:lnTo>
                  <a:lnTo>
                    <a:pt x="508" y="674"/>
                  </a:lnTo>
                  <a:lnTo>
                    <a:pt x="510" y="674"/>
                  </a:lnTo>
                  <a:lnTo>
                    <a:pt x="513" y="673"/>
                  </a:lnTo>
                  <a:lnTo>
                    <a:pt x="514" y="671"/>
                  </a:lnTo>
                  <a:lnTo>
                    <a:pt x="517" y="670"/>
                  </a:lnTo>
                  <a:lnTo>
                    <a:pt x="519" y="668"/>
                  </a:lnTo>
                  <a:lnTo>
                    <a:pt x="522" y="667"/>
                  </a:lnTo>
                  <a:lnTo>
                    <a:pt x="525" y="665"/>
                  </a:lnTo>
                  <a:lnTo>
                    <a:pt x="526" y="664"/>
                  </a:lnTo>
                  <a:lnTo>
                    <a:pt x="529" y="662"/>
                  </a:lnTo>
                  <a:lnTo>
                    <a:pt x="531" y="662"/>
                  </a:lnTo>
                  <a:lnTo>
                    <a:pt x="534" y="661"/>
                  </a:lnTo>
                  <a:lnTo>
                    <a:pt x="535" y="659"/>
                  </a:lnTo>
                  <a:lnTo>
                    <a:pt x="538" y="658"/>
                  </a:lnTo>
                  <a:lnTo>
                    <a:pt x="540" y="656"/>
                  </a:lnTo>
                  <a:lnTo>
                    <a:pt x="543" y="655"/>
                  </a:lnTo>
                  <a:lnTo>
                    <a:pt x="544" y="653"/>
                  </a:lnTo>
                  <a:lnTo>
                    <a:pt x="546" y="652"/>
                  </a:lnTo>
                  <a:lnTo>
                    <a:pt x="549" y="650"/>
                  </a:lnTo>
                  <a:lnTo>
                    <a:pt x="550" y="649"/>
                  </a:lnTo>
                  <a:lnTo>
                    <a:pt x="552" y="647"/>
                  </a:lnTo>
                  <a:lnTo>
                    <a:pt x="555" y="646"/>
                  </a:lnTo>
                  <a:lnTo>
                    <a:pt x="556" y="644"/>
                  </a:lnTo>
                  <a:lnTo>
                    <a:pt x="559" y="643"/>
                  </a:lnTo>
                  <a:lnTo>
                    <a:pt x="561" y="641"/>
                  </a:lnTo>
                  <a:lnTo>
                    <a:pt x="562" y="640"/>
                  </a:lnTo>
                  <a:lnTo>
                    <a:pt x="538" y="608"/>
                  </a:lnTo>
                  <a:lnTo>
                    <a:pt x="540" y="607"/>
                  </a:lnTo>
                  <a:lnTo>
                    <a:pt x="543" y="605"/>
                  </a:lnTo>
                  <a:lnTo>
                    <a:pt x="544" y="602"/>
                  </a:lnTo>
                  <a:lnTo>
                    <a:pt x="547" y="602"/>
                  </a:lnTo>
                  <a:lnTo>
                    <a:pt x="549" y="599"/>
                  </a:lnTo>
                  <a:lnTo>
                    <a:pt x="550" y="598"/>
                  </a:lnTo>
                  <a:lnTo>
                    <a:pt x="553" y="596"/>
                  </a:lnTo>
                  <a:lnTo>
                    <a:pt x="556" y="593"/>
                  </a:lnTo>
                  <a:lnTo>
                    <a:pt x="558" y="592"/>
                  </a:lnTo>
                  <a:lnTo>
                    <a:pt x="559" y="590"/>
                  </a:lnTo>
                  <a:lnTo>
                    <a:pt x="562" y="587"/>
                  </a:lnTo>
                  <a:lnTo>
                    <a:pt x="564" y="586"/>
                  </a:lnTo>
                  <a:lnTo>
                    <a:pt x="567" y="584"/>
                  </a:lnTo>
                  <a:lnTo>
                    <a:pt x="568" y="581"/>
                  </a:lnTo>
                  <a:lnTo>
                    <a:pt x="570" y="580"/>
                  </a:lnTo>
                  <a:lnTo>
                    <a:pt x="573" y="577"/>
                  </a:lnTo>
                  <a:lnTo>
                    <a:pt x="574" y="575"/>
                  </a:lnTo>
                  <a:lnTo>
                    <a:pt x="577" y="572"/>
                  </a:lnTo>
                  <a:lnTo>
                    <a:pt x="579" y="571"/>
                  </a:lnTo>
                  <a:lnTo>
                    <a:pt x="580" y="569"/>
                  </a:lnTo>
                  <a:lnTo>
                    <a:pt x="583" y="566"/>
                  </a:lnTo>
                  <a:lnTo>
                    <a:pt x="585" y="565"/>
                  </a:lnTo>
                  <a:lnTo>
                    <a:pt x="586" y="562"/>
                  </a:lnTo>
                  <a:lnTo>
                    <a:pt x="588" y="560"/>
                  </a:lnTo>
                  <a:lnTo>
                    <a:pt x="589" y="557"/>
                  </a:lnTo>
                  <a:lnTo>
                    <a:pt x="592" y="556"/>
                  </a:lnTo>
                  <a:lnTo>
                    <a:pt x="594" y="553"/>
                  </a:lnTo>
                  <a:lnTo>
                    <a:pt x="595" y="551"/>
                  </a:lnTo>
                  <a:lnTo>
                    <a:pt x="597" y="550"/>
                  </a:lnTo>
                  <a:lnTo>
                    <a:pt x="598" y="547"/>
                  </a:lnTo>
                  <a:lnTo>
                    <a:pt x="600" y="545"/>
                  </a:lnTo>
                  <a:lnTo>
                    <a:pt x="601" y="544"/>
                  </a:lnTo>
                  <a:lnTo>
                    <a:pt x="633" y="566"/>
                  </a:lnTo>
                  <a:lnTo>
                    <a:pt x="634" y="565"/>
                  </a:lnTo>
                  <a:lnTo>
                    <a:pt x="636" y="562"/>
                  </a:lnTo>
                  <a:lnTo>
                    <a:pt x="637" y="560"/>
                  </a:lnTo>
                  <a:lnTo>
                    <a:pt x="639" y="559"/>
                  </a:lnTo>
                  <a:lnTo>
                    <a:pt x="640" y="556"/>
                  </a:lnTo>
                  <a:lnTo>
                    <a:pt x="642" y="554"/>
                  </a:lnTo>
                  <a:lnTo>
                    <a:pt x="643" y="551"/>
                  </a:lnTo>
                  <a:lnTo>
                    <a:pt x="645" y="550"/>
                  </a:lnTo>
                  <a:lnTo>
                    <a:pt x="646" y="547"/>
                  </a:lnTo>
                  <a:lnTo>
                    <a:pt x="648" y="544"/>
                  </a:lnTo>
                  <a:lnTo>
                    <a:pt x="649" y="542"/>
                  </a:lnTo>
                  <a:lnTo>
                    <a:pt x="651" y="539"/>
                  </a:lnTo>
                  <a:lnTo>
                    <a:pt x="652" y="536"/>
                  </a:lnTo>
                  <a:lnTo>
                    <a:pt x="654" y="535"/>
                  </a:lnTo>
                  <a:lnTo>
                    <a:pt x="655" y="532"/>
                  </a:lnTo>
                  <a:lnTo>
                    <a:pt x="657" y="530"/>
                  </a:lnTo>
                  <a:lnTo>
                    <a:pt x="658" y="527"/>
                  </a:lnTo>
                  <a:lnTo>
                    <a:pt x="660" y="524"/>
                  </a:lnTo>
                  <a:lnTo>
                    <a:pt x="661" y="521"/>
                  </a:lnTo>
                  <a:lnTo>
                    <a:pt x="661" y="520"/>
                  </a:lnTo>
                  <a:lnTo>
                    <a:pt x="663" y="517"/>
                  </a:lnTo>
                  <a:lnTo>
                    <a:pt x="664" y="515"/>
                  </a:lnTo>
                  <a:lnTo>
                    <a:pt x="666" y="512"/>
                  </a:lnTo>
                  <a:lnTo>
                    <a:pt x="666" y="509"/>
                  </a:lnTo>
                  <a:lnTo>
                    <a:pt x="667" y="506"/>
                  </a:lnTo>
                  <a:lnTo>
                    <a:pt x="669" y="505"/>
                  </a:lnTo>
                  <a:lnTo>
                    <a:pt x="670" y="502"/>
                  </a:lnTo>
                  <a:lnTo>
                    <a:pt x="672" y="500"/>
                  </a:lnTo>
                  <a:lnTo>
                    <a:pt x="672" y="497"/>
                  </a:lnTo>
                  <a:lnTo>
                    <a:pt x="673" y="496"/>
                  </a:lnTo>
                  <a:lnTo>
                    <a:pt x="673" y="493"/>
                  </a:lnTo>
                  <a:lnTo>
                    <a:pt x="675" y="490"/>
                  </a:lnTo>
                  <a:lnTo>
                    <a:pt x="637" y="476"/>
                  </a:lnTo>
                  <a:lnTo>
                    <a:pt x="639" y="473"/>
                  </a:lnTo>
                  <a:lnTo>
                    <a:pt x="640" y="470"/>
                  </a:lnTo>
                  <a:lnTo>
                    <a:pt x="642" y="467"/>
                  </a:lnTo>
                  <a:lnTo>
                    <a:pt x="642" y="464"/>
                  </a:lnTo>
                  <a:lnTo>
                    <a:pt x="643" y="462"/>
                  </a:lnTo>
                  <a:lnTo>
                    <a:pt x="643" y="459"/>
                  </a:lnTo>
                  <a:lnTo>
                    <a:pt x="645" y="456"/>
                  </a:lnTo>
                  <a:lnTo>
                    <a:pt x="646" y="454"/>
                  </a:lnTo>
                  <a:lnTo>
                    <a:pt x="646" y="451"/>
                  </a:lnTo>
                  <a:lnTo>
                    <a:pt x="648" y="448"/>
                  </a:lnTo>
                  <a:lnTo>
                    <a:pt x="648" y="445"/>
                  </a:lnTo>
                  <a:lnTo>
                    <a:pt x="649" y="442"/>
                  </a:lnTo>
                  <a:lnTo>
                    <a:pt x="649" y="439"/>
                  </a:lnTo>
                  <a:lnTo>
                    <a:pt x="651" y="436"/>
                  </a:lnTo>
                  <a:lnTo>
                    <a:pt x="651" y="435"/>
                  </a:lnTo>
                  <a:lnTo>
                    <a:pt x="652" y="432"/>
                  </a:lnTo>
                  <a:lnTo>
                    <a:pt x="652" y="429"/>
                  </a:lnTo>
                  <a:lnTo>
                    <a:pt x="652" y="426"/>
                  </a:lnTo>
                  <a:lnTo>
                    <a:pt x="654" y="423"/>
                  </a:lnTo>
                  <a:lnTo>
                    <a:pt x="654" y="420"/>
                  </a:lnTo>
                  <a:lnTo>
                    <a:pt x="655" y="418"/>
                  </a:lnTo>
                  <a:lnTo>
                    <a:pt x="655" y="415"/>
                  </a:lnTo>
                  <a:lnTo>
                    <a:pt x="655" y="412"/>
                  </a:lnTo>
                  <a:lnTo>
                    <a:pt x="655" y="409"/>
                  </a:lnTo>
                  <a:lnTo>
                    <a:pt x="657" y="406"/>
                  </a:lnTo>
                  <a:lnTo>
                    <a:pt x="657" y="403"/>
                  </a:lnTo>
                  <a:lnTo>
                    <a:pt x="657" y="402"/>
                  </a:lnTo>
                  <a:lnTo>
                    <a:pt x="657" y="399"/>
                  </a:lnTo>
                  <a:lnTo>
                    <a:pt x="657" y="396"/>
                  </a:lnTo>
                  <a:lnTo>
                    <a:pt x="658" y="394"/>
                  </a:lnTo>
                  <a:lnTo>
                    <a:pt x="658" y="391"/>
                  </a:lnTo>
                  <a:lnTo>
                    <a:pt x="658" y="388"/>
                  </a:lnTo>
                  <a:lnTo>
                    <a:pt x="697" y="393"/>
                  </a:lnTo>
                  <a:lnTo>
                    <a:pt x="697" y="390"/>
                  </a:lnTo>
                  <a:lnTo>
                    <a:pt x="697" y="387"/>
                  </a:lnTo>
                  <a:lnTo>
                    <a:pt x="697" y="385"/>
                  </a:lnTo>
                  <a:lnTo>
                    <a:pt x="697" y="382"/>
                  </a:lnTo>
                  <a:lnTo>
                    <a:pt x="699" y="379"/>
                  </a:lnTo>
                  <a:lnTo>
                    <a:pt x="699" y="376"/>
                  </a:lnTo>
                  <a:lnTo>
                    <a:pt x="699" y="373"/>
                  </a:lnTo>
                  <a:lnTo>
                    <a:pt x="699" y="370"/>
                  </a:lnTo>
                  <a:lnTo>
                    <a:pt x="699" y="369"/>
                  </a:lnTo>
                  <a:lnTo>
                    <a:pt x="699" y="366"/>
                  </a:lnTo>
                  <a:lnTo>
                    <a:pt x="699" y="363"/>
                  </a:lnTo>
                  <a:lnTo>
                    <a:pt x="699" y="360"/>
                  </a:lnTo>
                  <a:lnTo>
                    <a:pt x="699" y="357"/>
                  </a:lnTo>
                  <a:lnTo>
                    <a:pt x="699" y="357"/>
                  </a:lnTo>
                  <a:lnTo>
                    <a:pt x="699" y="355"/>
                  </a:lnTo>
                  <a:lnTo>
                    <a:pt x="699" y="354"/>
                  </a:lnTo>
                  <a:lnTo>
                    <a:pt x="699" y="351"/>
                  </a:lnTo>
                  <a:lnTo>
                    <a:pt x="699" y="348"/>
                  </a:lnTo>
                  <a:lnTo>
                    <a:pt x="699" y="345"/>
                  </a:lnTo>
                  <a:lnTo>
                    <a:pt x="699" y="342"/>
                  </a:lnTo>
                  <a:lnTo>
                    <a:pt x="699" y="340"/>
                  </a:lnTo>
                  <a:lnTo>
                    <a:pt x="699" y="337"/>
                  </a:lnTo>
                  <a:lnTo>
                    <a:pt x="699" y="334"/>
                  </a:lnTo>
                  <a:lnTo>
                    <a:pt x="697" y="331"/>
                  </a:lnTo>
                  <a:lnTo>
                    <a:pt x="697" y="328"/>
                  </a:lnTo>
                  <a:lnTo>
                    <a:pt x="697" y="325"/>
                  </a:lnTo>
                  <a:lnTo>
                    <a:pt x="697" y="324"/>
                  </a:lnTo>
                  <a:lnTo>
                    <a:pt x="697" y="321"/>
                  </a:lnTo>
                  <a:lnTo>
                    <a:pt x="658" y="324"/>
                  </a:lnTo>
                  <a:lnTo>
                    <a:pt x="658" y="322"/>
                  </a:lnTo>
                  <a:lnTo>
                    <a:pt x="658" y="319"/>
                  </a:lnTo>
                  <a:lnTo>
                    <a:pt x="657" y="316"/>
                  </a:lnTo>
                  <a:lnTo>
                    <a:pt x="657" y="313"/>
                  </a:lnTo>
                  <a:lnTo>
                    <a:pt x="657" y="312"/>
                  </a:lnTo>
                  <a:lnTo>
                    <a:pt x="657" y="309"/>
                  </a:lnTo>
                  <a:lnTo>
                    <a:pt x="657" y="306"/>
                  </a:lnTo>
                  <a:lnTo>
                    <a:pt x="655" y="304"/>
                  </a:lnTo>
                  <a:lnTo>
                    <a:pt x="655" y="301"/>
                  </a:lnTo>
                  <a:lnTo>
                    <a:pt x="655" y="298"/>
                  </a:lnTo>
                  <a:lnTo>
                    <a:pt x="655" y="295"/>
                  </a:lnTo>
                  <a:lnTo>
                    <a:pt x="654" y="292"/>
                  </a:lnTo>
                  <a:lnTo>
                    <a:pt x="654" y="289"/>
                  </a:lnTo>
                  <a:lnTo>
                    <a:pt x="652" y="288"/>
                  </a:lnTo>
                  <a:lnTo>
                    <a:pt x="652" y="285"/>
                  </a:lnTo>
                  <a:lnTo>
                    <a:pt x="652" y="282"/>
                  </a:lnTo>
                  <a:lnTo>
                    <a:pt x="651" y="279"/>
                  </a:lnTo>
                  <a:lnTo>
                    <a:pt x="651" y="276"/>
                  </a:lnTo>
                  <a:lnTo>
                    <a:pt x="649" y="273"/>
                  </a:lnTo>
                  <a:lnTo>
                    <a:pt x="649" y="271"/>
                  </a:lnTo>
                  <a:lnTo>
                    <a:pt x="648" y="268"/>
                  </a:lnTo>
                  <a:lnTo>
                    <a:pt x="648" y="265"/>
                  </a:lnTo>
                  <a:lnTo>
                    <a:pt x="646" y="262"/>
                  </a:lnTo>
                  <a:lnTo>
                    <a:pt x="646" y="259"/>
                  </a:lnTo>
                  <a:lnTo>
                    <a:pt x="645" y="256"/>
                  </a:lnTo>
                  <a:lnTo>
                    <a:pt x="643" y="253"/>
                  </a:lnTo>
                  <a:lnTo>
                    <a:pt x="643" y="250"/>
                  </a:lnTo>
                  <a:lnTo>
                    <a:pt x="642" y="249"/>
                  </a:lnTo>
                  <a:lnTo>
                    <a:pt x="642" y="246"/>
                  </a:lnTo>
                  <a:lnTo>
                    <a:pt x="640" y="243"/>
                  </a:lnTo>
                  <a:lnTo>
                    <a:pt x="639" y="240"/>
                  </a:lnTo>
                  <a:lnTo>
                    <a:pt x="637" y="237"/>
                  </a:lnTo>
                  <a:lnTo>
                    <a:pt x="675" y="222"/>
                  </a:lnTo>
                  <a:lnTo>
                    <a:pt x="673" y="220"/>
                  </a:lnTo>
                  <a:lnTo>
                    <a:pt x="673" y="218"/>
                  </a:lnTo>
                  <a:lnTo>
                    <a:pt x="672" y="216"/>
                  </a:lnTo>
                  <a:lnTo>
                    <a:pt x="672" y="213"/>
                  </a:lnTo>
                  <a:lnTo>
                    <a:pt x="670" y="210"/>
                  </a:lnTo>
                  <a:lnTo>
                    <a:pt x="669" y="209"/>
                  </a:lnTo>
                  <a:lnTo>
                    <a:pt x="667" y="206"/>
                  </a:lnTo>
                  <a:lnTo>
                    <a:pt x="666" y="203"/>
                  </a:lnTo>
                  <a:lnTo>
                    <a:pt x="666" y="201"/>
                  </a:lnTo>
                  <a:lnTo>
                    <a:pt x="664" y="198"/>
                  </a:lnTo>
                  <a:lnTo>
                    <a:pt x="663" y="197"/>
                  </a:lnTo>
                  <a:lnTo>
                    <a:pt x="661" y="194"/>
                  </a:lnTo>
                  <a:lnTo>
                    <a:pt x="661" y="191"/>
                  </a:lnTo>
                  <a:lnTo>
                    <a:pt x="660" y="188"/>
                  </a:lnTo>
                  <a:lnTo>
                    <a:pt x="658" y="186"/>
                  </a:lnTo>
                  <a:lnTo>
                    <a:pt x="657" y="183"/>
                  </a:lnTo>
                  <a:lnTo>
                    <a:pt x="655" y="182"/>
                  </a:lnTo>
                  <a:lnTo>
                    <a:pt x="654" y="179"/>
                  </a:lnTo>
                  <a:lnTo>
                    <a:pt x="652" y="176"/>
                  </a:lnTo>
                  <a:lnTo>
                    <a:pt x="651" y="174"/>
                  </a:lnTo>
                  <a:lnTo>
                    <a:pt x="649" y="171"/>
                  </a:lnTo>
                  <a:lnTo>
                    <a:pt x="648" y="168"/>
                  </a:lnTo>
                  <a:lnTo>
                    <a:pt x="646" y="167"/>
                  </a:lnTo>
                  <a:lnTo>
                    <a:pt x="645" y="164"/>
                  </a:lnTo>
                  <a:lnTo>
                    <a:pt x="643" y="162"/>
                  </a:lnTo>
                  <a:lnTo>
                    <a:pt x="642" y="159"/>
                  </a:lnTo>
                  <a:lnTo>
                    <a:pt x="640" y="156"/>
                  </a:lnTo>
                  <a:lnTo>
                    <a:pt x="639" y="155"/>
                  </a:lnTo>
                  <a:lnTo>
                    <a:pt x="637" y="152"/>
                  </a:lnTo>
                  <a:lnTo>
                    <a:pt x="636" y="150"/>
                  </a:lnTo>
                  <a:lnTo>
                    <a:pt x="634" y="149"/>
                  </a:lnTo>
                  <a:lnTo>
                    <a:pt x="633" y="146"/>
                  </a:lnTo>
                  <a:lnTo>
                    <a:pt x="601" y="170"/>
                  </a:lnTo>
                  <a:lnTo>
                    <a:pt x="600" y="168"/>
                  </a:lnTo>
                  <a:lnTo>
                    <a:pt x="598" y="165"/>
                  </a:lnTo>
                  <a:lnTo>
                    <a:pt x="597" y="164"/>
                  </a:lnTo>
                  <a:lnTo>
                    <a:pt x="595" y="162"/>
                  </a:lnTo>
                  <a:lnTo>
                    <a:pt x="594" y="159"/>
                  </a:lnTo>
                  <a:lnTo>
                    <a:pt x="592" y="158"/>
                  </a:lnTo>
                  <a:lnTo>
                    <a:pt x="589" y="155"/>
                  </a:lnTo>
                  <a:lnTo>
                    <a:pt x="588" y="153"/>
                  </a:lnTo>
                  <a:lnTo>
                    <a:pt x="586" y="152"/>
                  </a:lnTo>
                  <a:lnTo>
                    <a:pt x="585" y="149"/>
                  </a:lnTo>
                  <a:lnTo>
                    <a:pt x="583" y="146"/>
                  </a:lnTo>
                  <a:lnTo>
                    <a:pt x="580" y="144"/>
                  </a:lnTo>
                  <a:lnTo>
                    <a:pt x="579" y="141"/>
                  </a:lnTo>
                  <a:lnTo>
                    <a:pt x="577" y="140"/>
                  </a:lnTo>
                  <a:lnTo>
                    <a:pt x="574" y="138"/>
                  </a:lnTo>
                  <a:lnTo>
                    <a:pt x="573" y="135"/>
                  </a:lnTo>
                  <a:lnTo>
                    <a:pt x="570" y="134"/>
                  </a:lnTo>
                  <a:lnTo>
                    <a:pt x="568" y="132"/>
                  </a:lnTo>
                  <a:lnTo>
                    <a:pt x="567" y="129"/>
                  </a:lnTo>
                  <a:lnTo>
                    <a:pt x="564" y="128"/>
                  </a:lnTo>
                  <a:lnTo>
                    <a:pt x="562" y="125"/>
                  </a:lnTo>
                  <a:lnTo>
                    <a:pt x="559" y="123"/>
                  </a:lnTo>
                  <a:lnTo>
                    <a:pt x="558" y="122"/>
                  </a:lnTo>
                  <a:lnTo>
                    <a:pt x="556" y="119"/>
                  </a:lnTo>
                  <a:lnTo>
                    <a:pt x="553" y="117"/>
                  </a:lnTo>
                  <a:lnTo>
                    <a:pt x="550" y="116"/>
                  </a:lnTo>
                  <a:lnTo>
                    <a:pt x="549" y="113"/>
                  </a:lnTo>
                  <a:lnTo>
                    <a:pt x="547" y="111"/>
                  </a:lnTo>
                  <a:lnTo>
                    <a:pt x="544" y="110"/>
                  </a:lnTo>
                  <a:lnTo>
                    <a:pt x="543" y="108"/>
                  </a:lnTo>
                  <a:lnTo>
                    <a:pt x="540" y="107"/>
                  </a:lnTo>
                  <a:lnTo>
                    <a:pt x="538" y="105"/>
                  </a:lnTo>
                  <a:lnTo>
                    <a:pt x="562" y="74"/>
                  </a:lnTo>
                  <a:lnTo>
                    <a:pt x="561" y="71"/>
                  </a:lnTo>
                  <a:lnTo>
                    <a:pt x="559" y="69"/>
                  </a:lnTo>
                  <a:lnTo>
                    <a:pt x="556" y="69"/>
                  </a:lnTo>
                  <a:lnTo>
                    <a:pt x="555" y="66"/>
                  </a:lnTo>
                  <a:lnTo>
                    <a:pt x="552" y="65"/>
                  </a:lnTo>
                  <a:lnTo>
                    <a:pt x="550" y="65"/>
                  </a:lnTo>
                  <a:lnTo>
                    <a:pt x="549" y="63"/>
                  </a:lnTo>
                  <a:lnTo>
                    <a:pt x="546" y="60"/>
                  </a:lnTo>
                  <a:lnTo>
                    <a:pt x="544" y="60"/>
                  </a:lnTo>
                  <a:lnTo>
                    <a:pt x="543" y="59"/>
                  </a:lnTo>
                  <a:lnTo>
                    <a:pt x="540" y="57"/>
                  </a:lnTo>
                  <a:lnTo>
                    <a:pt x="538" y="56"/>
                  </a:lnTo>
                  <a:lnTo>
                    <a:pt x="535" y="54"/>
                  </a:lnTo>
                  <a:lnTo>
                    <a:pt x="534" y="53"/>
                  </a:lnTo>
                  <a:lnTo>
                    <a:pt x="531" y="51"/>
                  </a:lnTo>
                  <a:lnTo>
                    <a:pt x="529" y="50"/>
                  </a:lnTo>
                  <a:lnTo>
                    <a:pt x="526" y="48"/>
                  </a:lnTo>
                  <a:lnTo>
                    <a:pt x="525" y="47"/>
                  </a:lnTo>
                  <a:lnTo>
                    <a:pt x="522" y="45"/>
                  </a:lnTo>
                  <a:lnTo>
                    <a:pt x="519" y="45"/>
                  </a:lnTo>
                  <a:lnTo>
                    <a:pt x="517" y="44"/>
                  </a:lnTo>
                  <a:lnTo>
                    <a:pt x="514" y="42"/>
                  </a:lnTo>
                  <a:lnTo>
                    <a:pt x="513" y="41"/>
                  </a:lnTo>
                  <a:lnTo>
                    <a:pt x="510" y="39"/>
                  </a:lnTo>
                  <a:lnTo>
                    <a:pt x="508" y="38"/>
                  </a:lnTo>
                  <a:lnTo>
                    <a:pt x="505" y="38"/>
                  </a:lnTo>
                  <a:lnTo>
                    <a:pt x="502" y="36"/>
                  </a:lnTo>
                  <a:lnTo>
                    <a:pt x="501" y="35"/>
                  </a:lnTo>
                  <a:lnTo>
                    <a:pt x="498" y="33"/>
                  </a:lnTo>
                  <a:lnTo>
                    <a:pt x="495" y="32"/>
                  </a:lnTo>
                  <a:lnTo>
                    <a:pt x="492" y="30"/>
                  </a:lnTo>
                  <a:lnTo>
                    <a:pt x="490" y="30"/>
                  </a:lnTo>
                  <a:lnTo>
                    <a:pt x="474" y="66"/>
                  </a:lnTo>
                  <a:lnTo>
                    <a:pt x="473" y="65"/>
                  </a:lnTo>
                  <a:lnTo>
                    <a:pt x="470" y="65"/>
                  </a:lnTo>
                  <a:lnTo>
                    <a:pt x="467" y="63"/>
                  </a:lnTo>
                  <a:lnTo>
                    <a:pt x="464" y="62"/>
                  </a:lnTo>
                  <a:lnTo>
                    <a:pt x="462" y="60"/>
                  </a:lnTo>
                  <a:lnTo>
                    <a:pt x="459" y="60"/>
                  </a:lnTo>
                  <a:lnTo>
                    <a:pt x="456" y="59"/>
                  </a:lnTo>
                  <a:lnTo>
                    <a:pt x="453" y="57"/>
                  </a:lnTo>
                  <a:lnTo>
                    <a:pt x="452" y="57"/>
                  </a:lnTo>
                  <a:lnTo>
                    <a:pt x="449" y="56"/>
                  </a:lnTo>
                  <a:lnTo>
                    <a:pt x="446" y="54"/>
                  </a:lnTo>
                  <a:lnTo>
                    <a:pt x="443" y="54"/>
                  </a:lnTo>
                  <a:lnTo>
                    <a:pt x="440" y="53"/>
                  </a:lnTo>
                  <a:lnTo>
                    <a:pt x="438" y="53"/>
                  </a:lnTo>
                  <a:lnTo>
                    <a:pt x="435" y="51"/>
                  </a:lnTo>
                  <a:lnTo>
                    <a:pt x="432" y="51"/>
                  </a:lnTo>
                  <a:lnTo>
                    <a:pt x="429" y="50"/>
                  </a:lnTo>
                  <a:lnTo>
                    <a:pt x="426" y="50"/>
                  </a:lnTo>
                  <a:lnTo>
                    <a:pt x="423" y="48"/>
                  </a:lnTo>
                  <a:lnTo>
                    <a:pt x="420" y="48"/>
                  </a:lnTo>
                  <a:lnTo>
                    <a:pt x="417" y="47"/>
                  </a:lnTo>
                  <a:lnTo>
                    <a:pt x="414" y="47"/>
                  </a:lnTo>
                  <a:lnTo>
                    <a:pt x="411" y="45"/>
                  </a:lnTo>
                  <a:lnTo>
                    <a:pt x="408" y="45"/>
                  </a:lnTo>
                  <a:lnTo>
                    <a:pt x="407" y="45"/>
                  </a:lnTo>
                  <a:lnTo>
                    <a:pt x="402" y="45"/>
                  </a:lnTo>
                  <a:lnTo>
                    <a:pt x="401" y="44"/>
                  </a:lnTo>
                  <a:lnTo>
                    <a:pt x="398" y="44"/>
                  </a:lnTo>
                  <a:lnTo>
                    <a:pt x="395" y="44"/>
                  </a:lnTo>
                  <a:lnTo>
                    <a:pt x="392" y="42"/>
                  </a:lnTo>
                  <a:lnTo>
                    <a:pt x="389" y="42"/>
                  </a:lnTo>
                  <a:lnTo>
                    <a:pt x="386" y="42"/>
                  </a:lnTo>
                  <a:lnTo>
                    <a:pt x="390" y="2"/>
                  </a:lnTo>
                  <a:lnTo>
                    <a:pt x="387" y="2"/>
                  </a:lnTo>
                  <a:lnTo>
                    <a:pt x="384" y="2"/>
                  </a:lnTo>
                  <a:lnTo>
                    <a:pt x="381" y="2"/>
                  </a:lnTo>
                  <a:lnTo>
                    <a:pt x="378" y="2"/>
                  </a:lnTo>
                  <a:lnTo>
                    <a:pt x="375" y="0"/>
                  </a:lnTo>
                  <a:lnTo>
                    <a:pt x="374" y="0"/>
                  </a:lnTo>
                  <a:lnTo>
                    <a:pt x="371" y="0"/>
                  </a:lnTo>
                  <a:lnTo>
                    <a:pt x="368" y="0"/>
                  </a:lnTo>
                  <a:lnTo>
                    <a:pt x="365" y="0"/>
                  </a:lnTo>
                  <a:lnTo>
                    <a:pt x="363" y="0"/>
                  </a:lnTo>
                  <a:lnTo>
                    <a:pt x="360" y="0"/>
                  </a:lnTo>
                  <a:lnTo>
                    <a:pt x="357" y="0"/>
                  </a:lnTo>
                  <a:lnTo>
                    <a:pt x="354" y="0"/>
                  </a:lnTo>
                  <a:lnTo>
                    <a:pt x="351" y="0"/>
                  </a:lnTo>
                  <a:lnTo>
                    <a:pt x="350" y="0"/>
                  </a:lnTo>
                  <a:lnTo>
                    <a:pt x="347" y="0"/>
                  </a:lnTo>
                  <a:lnTo>
                    <a:pt x="344" y="0"/>
                  </a:lnTo>
                  <a:lnTo>
                    <a:pt x="341" y="0"/>
                  </a:lnTo>
                  <a:lnTo>
                    <a:pt x="341" y="0"/>
                  </a:lnTo>
                  <a:close/>
                  <a:moveTo>
                    <a:pt x="348" y="93"/>
                  </a:moveTo>
                  <a:lnTo>
                    <a:pt x="363" y="95"/>
                  </a:lnTo>
                  <a:lnTo>
                    <a:pt x="377" y="95"/>
                  </a:lnTo>
                  <a:lnTo>
                    <a:pt x="392" y="98"/>
                  </a:lnTo>
                  <a:lnTo>
                    <a:pt x="405" y="101"/>
                  </a:lnTo>
                  <a:lnTo>
                    <a:pt x="420" y="104"/>
                  </a:lnTo>
                  <a:lnTo>
                    <a:pt x="434" y="108"/>
                  </a:lnTo>
                  <a:lnTo>
                    <a:pt x="447" y="113"/>
                  </a:lnTo>
                  <a:lnTo>
                    <a:pt x="461" y="119"/>
                  </a:lnTo>
                  <a:lnTo>
                    <a:pt x="474" y="126"/>
                  </a:lnTo>
                  <a:lnTo>
                    <a:pt x="486" y="134"/>
                  </a:lnTo>
                  <a:lnTo>
                    <a:pt x="498" y="141"/>
                  </a:lnTo>
                  <a:lnTo>
                    <a:pt x="510" y="152"/>
                  </a:lnTo>
                  <a:lnTo>
                    <a:pt x="522" y="161"/>
                  </a:lnTo>
                  <a:lnTo>
                    <a:pt x="534" y="173"/>
                  </a:lnTo>
                  <a:lnTo>
                    <a:pt x="544" y="183"/>
                  </a:lnTo>
                  <a:lnTo>
                    <a:pt x="555" y="197"/>
                  </a:lnTo>
                  <a:lnTo>
                    <a:pt x="553" y="197"/>
                  </a:lnTo>
                  <a:lnTo>
                    <a:pt x="561" y="206"/>
                  </a:lnTo>
                  <a:lnTo>
                    <a:pt x="573" y="225"/>
                  </a:lnTo>
                  <a:lnTo>
                    <a:pt x="579" y="235"/>
                  </a:lnTo>
                  <a:lnTo>
                    <a:pt x="579" y="234"/>
                  </a:lnTo>
                  <a:lnTo>
                    <a:pt x="580" y="238"/>
                  </a:lnTo>
                  <a:lnTo>
                    <a:pt x="586" y="250"/>
                  </a:lnTo>
                  <a:lnTo>
                    <a:pt x="597" y="277"/>
                  </a:lnTo>
                  <a:lnTo>
                    <a:pt x="603" y="306"/>
                  </a:lnTo>
                  <a:lnTo>
                    <a:pt x="607" y="336"/>
                  </a:lnTo>
                  <a:lnTo>
                    <a:pt x="607" y="351"/>
                  </a:lnTo>
                  <a:lnTo>
                    <a:pt x="607" y="351"/>
                  </a:lnTo>
                  <a:lnTo>
                    <a:pt x="607" y="354"/>
                  </a:lnTo>
                  <a:lnTo>
                    <a:pt x="607" y="357"/>
                  </a:lnTo>
                  <a:lnTo>
                    <a:pt x="607" y="360"/>
                  </a:lnTo>
                  <a:lnTo>
                    <a:pt x="607" y="363"/>
                  </a:lnTo>
                  <a:lnTo>
                    <a:pt x="607" y="363"/>
                  </a:lnTo>
                  <a:lnTo>
                    <a:pt x="607" y="378"/>
                  </a:lnTo>
                  <a:lnTo>
                    <a:pt x="603" y="408"/>
                  </a:lnTo>
                  <a:lnTo>
                    <a:pt x="597" y="435"/>
                  </a:lnTo>
                  <a:lnTo>
                    <a:pt x="586" y="463"/>
                  </a:lnTo>
                  <a:lnTo>
                    <a:pt x="580" y="475"/>
                  </a:lnTo>
                  <a:lnTo>
                    <a:pt x="579" y="478"/>
                  </a:lnTo>
                  <a:lnTo>
                    <a:pt x="579" y="478"/>
                  </a:lnTo>
                  <a:lnTo>
                    <a:pt x="573" y="488"/>
                  </a:lnTo>
                  <a:lnTo>
                    <a:pt x="561" y="508"/>
                  </a:lnTo>
                  <a:lnTo>
                    <a:pt x="553" y="517"/>
                  </a:lnTo>
                  <a:lnTo>
                    <a:pt x="555" y="517"/>
                  </a:lnTo>
                  <a:lnTo>
                    <a:pt x="544" y="529"/>
                  </a:lnTo>
                  <a:lnTo>
                    <a:pt x="534" y="541"/>
                  </a:lnTo>
                  <a:lnTo>
                    <a:pt x="522" y="551"/>
                  </a:lnTo>
                  <a:lnTo>
                    <a:pt x="510" y="562"/>
                  </a:lnTo>
                  <a:lnTo>
                    <a:pt x="498" y="571"/>
                  </a:lnTo>
                  <a:lnTo>
                    <a:pt x="486" y="580"/>
                  </a:lnTo>
                  <a:lnTo>
                    <a:pt x="474" y="587"/>
                  </a:lnTo>
                  <a:lnTo>
                    <a:pt x="461" y="593"/>
                  </a:lnTo>
                  <a:lnTo>
                    <a:pt x="447" y="599"/>
                  </a:lnTo>
                  <a:lnTo>
                    <a:pt x="434" y="605"/>
                  </a:lnTo>
                  <a:lnTo>
                    <a:pt x="420" y="610"/>
                  </a:lnTo>
                  <a:lnTo>
                    <a:pt x="405" y="613"/>
                  </a:lnTo>
                  <a:lnTo>
                    <a:pt x="392" y="616"/>
                  </a:lnTo>
                  <a:lnTo>
                    <a:pt x="377" y="617"/>
                  </a:lnTo>
                  <a:lnTo>
                    <a:pt x="363" y="619"/>
                  </a:lnTo>
                  <a:lnTo>
                    <a:pt x="348" y="619"/>
                  </a:lnTo>
                  <a:lnTo>
                    <a:pt x="335" y="619"/>
                  </a:lnTo>
                  <a:lnTo>
                    <a:pt x="320" y="617"/>
                  </a:lnTo>
                  <a:lnTo>
                    <a:pt x="306" y="616"/>
                  </a:lnTo>
                  <a:lnTo>
                    <a:pt x="291" y="613"/>
                  </a:lnTo>
                  <a:lnTo>
                    <a:pt x="278" y="610"/>
                  </a:lnTo>
                  <a:lnTo>
                    <a:pt x="264" y="605"/>
                  </a:lnTo>
                  <a:lnTo>
                    <a:pt x="251" y="599"/>
                  </a:lnTo>
                  <a:lnTo>
                    <a:pt x="238" y="593"/>
                  </a:lnTo>
                  <a:lnTo>
                    <a:pt x="224" y="587"/>
                  </a:lnTo>
                  <a:lnTo>
                    <a:pt x="211" y="580"/>
                  </a:lnTo>
                  <a:lnTo>
                    <a:pt x="199" y="571"/>
                  </a:lnTo>
                  <a:lnTo>
                    <a:pt x="187" y="562"/>
                  </a:lnTo>
                  <a:lnTo>
                    <a:pt x="175" y="551"/>
                  </a:lnTo>
                  <a:lnTo>
                    <a:pt x="164" y="541"/>
                  </a:lnTo>
                  <a:lnTo>
                    <a:pt x="152" y="529"/>
                  </a:lnTo>
                  <a:lnTo>
                    <a:pt x="143" y="517"/>
                  </a:lnTo>
                  <a:lnTo>
                    <a:pt x="143" y="517"/>
                  </a:lnTo>
                  <a:lnTo>
                    <a:pt x="136" y="506"/>
                  </a:lnTo>
                  <a:lnTo>
                    <a:pt x="124" y="487"/>
                  </a:lnTo>
                  <a:lnTo>
                    <a:pt x="118" y="476"/>
                  </a:lnTo>
                  <a:lnTo>
                    <a:pt x="118" y="476"/>
                  </a:lnTo>
                  <a:lnTo>
                    <a:pt x="118" y="473"/>
                  </a:lnTo>
                  <a:lnTo>
                    <a:pt x="112" y="462"/>
                  </a:lnTo>
                  <a:lnTo>
                    <a:pt x="101" y="435"/>
                  </a:lnTo>
                  <a:lnTo>
                    <a:pt x="94" y="406"/>
                  </a:lnTo>
                  <a:lnTo>
                    <a:pt x="91" y="378"/>
                  </a:lnTo>
                  <a:lnTo>
                    <a:pt x="89" y="363"/>
                  </a:lnTo>
                  <a:lnTo>
                    <a:pt x="89" y="363"/>
                  </a:lnTo>
                  <a:lnTo>
                    <a:pt x="89" y="360"/>
                  </a:lnTo>
                  <a:lnTo>
                    <a:pt x="89" y="357"/>
                  </a:lnTo>
                  <a:lnTo>
                    <a:pt x="89" y="354"/>
                  </a:lnTo>
                  <a:lnTo>
                    <a:pt x="89" y="351"/>
                  </a:lnTo>
                  <a:lnTo>
                    <a:pt x="89" y="351"/>
                  </a:lnTo>
                  <a:lnTo>
                    <a:pt x="91" y="336"/>
                  </a:lnTo>
                  <a:lnTo>
                    <a:pt x="94" y="306"/>
                  </a:lnTo>
                  <a:lnTo>
                    <a:pt x="101" y="279"/>
                  </a:lnTo>
                  <a:lnTo>
                    <a:pt x="112" y="252"/>
                  </a:lnTo>
                  <a:lnTo>
                    <a:pt x="118" y="238"/>
                  </a:lnTo>
                  <a:lnTo>
                    <a:pt x="118" y="235"/>
                  </a:lnTo>
                  <a:lnTo>
                    <a:pt x="118" y="237"/>
                  </a:lnTo>
                  <a:lnTo>
                    <a:pt x="124" y="226"/>
                  </a:lnTo>
                  <a:lnTo>
                    <a:pt x="136" y="206"/>
                  </a:lnTo>
                  <a:lnTo>
                    <a:pt x="143" y="197"/>
                  </a:lnTo>
                  <a:lnTo>
                    <a:pt x="143" y="197"/>
                  </a:lnTo>
                  <a:lnTo>
                    <a:pt x="152" y="185"/>
                  </a:lnTo>
                  <a:lnTo>
                    <a:pt x="164" y="173"/>
                  </a:lnTo>
                  <a:lnTo>
                    <a:pt x="175" y="162"/>
                  </a:lnTo>
                  <a:lnTo>
                    <a:pt x="187" y="152"/>
                  </a:lnTo>
                  <a:lnTo>
                    <a:pt x="199" y="143"/>
                  </a:lnTo>
                  <a:lnTo>
                    <a:pt x="211" y="134"/>
                  </a:lnTo>
                  <a:lnTo>
                    <a:pt x="224" y="126"/>
                  </a:lnTo>
                  <a:lnTo>
                    <a:pt x="238" y="119"/>
                  </a:lnTo>
                  <a:lnTo>
                    <a:pt x="251" y="113"/>
                  </a:lnTo>
                  <a:lnTo>
                    <a:pt x="264" y="108"/>
                  </a:lnTo>
                  <a:lnTo>
                    <a:pt x="278" y="104"/>
                  </a:lnTo>
                  <a:lnTo>
                    <a:pt x="291" y="101"/>
                  </a:lnTo>
                  <a:lnTo>
                    <a:pt x="306" y="98"/>
                  </a:lnTo>
                  <a:lnTo>
                    <a:pt x="320" y="95"/>
                  </a:lnTo>
                  <a:lnTo>
                    <a:pt x="335" y="95"/>
                  </a:lnTo>
                  <a:lnTo>
                    <a:pt x="348" y="93"/>
                  </a:lnTo>
                  <a:lnTo>
                    <a:pt x="348" y="93"/>
                  </a:lnTo>
                  <a:close/>
                </a:path>
              </a:pathLst>
            </a:custGeom>
            <a:solidFill>
              <a:schemeClr val="accent6">
                <a:lumMod val="20000"/>
                <a:lumOff val="80000"/>
              </a:schemeClr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de-DE" sz="1350" dirty="0"/>
            </a:p>
          </p:txBody>
        </p:sp>
        <p:grpSp>
          <p:nvGrpSpPr>
            <p:cNvPr id="14" name="Gruppieren 75">
              <a:extLst>
                <a:ext uri="{FF2B5EF4-FFF2-40B4-BE49-F238E27FC236}">
                  <a16:creationId xmlns:a16="http://schemas.microsoft.com/office/drawing/2014/main" id="{B5A4454A-0A88-496E-91AA-151468360316}"/>
                </a:ext>
              </a:extLst>
            </p:cNvPr>
            <p:cNvGrpSpPr/>
            <p:nvPr/>
          </p:nvGrpSpPr>
          <p:grpSpPr>
            <a:xfrm>
              <a:off x="3355142" y="3401527"/>
              <a:ext cx="323772" cy="323308"/>
              <a:chOff x="2746376" y="1604963"/>
              <a:chExt cx="1109663" cy="1108075"/>
            </a:xfrm>
            <a:solidFill>
              <a:schemeClr val="accent1">
                <a:lumMod val="50000"/>
              </a:schemeClr>
            </a:solidFill>
          </p:grpSpPr>
          <p:sp>
            <p:nvSpPr>
              <p:cNvPr id="17" name="Freeform 5">
                <a:extLst>
                  <a:ext uri="{FF2B5EF4-FFF2-40B4-BE49-F238E27FC236}">
                    <a16:creationId xmlns:a16="http://schemas.microsoft.com/office/drawing/2014/main" id="{DA84C387-E110-4609-84C0-E940A47D5924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2746376" y="1604963"/>
                <a:ext cx="1109663" cy="1108075"/>
              </a:xfrm>
              <a:custGeom>
                <a:avLst/>
                <a:gdLst>
                  <a:gd name="T0" fmla="*/ 649 w 699"/>
                  <a:gd name="T1" fmla="*/ 303 h 698"/>
                  <a:gd name="T2" fmla="*/ 678 w 699"/>
                  <a:gd name="T3" fmla="*/ 238 h 698"/>
                  <a:gd name="T4" fmla="*/ 624 w 699"/>
                  <a:gd name="T5" fmla="*/ 201 h 698"/>
                  <a:gd name="T6" fmla="*/ 591 w 699"/>
                  <a:gd name="T7" fmla="*/ 152 h 698"/>
                  <a:gd name="T8" fmla="*/ 578 w 699"/>
                  <a:gd name="T9" fmla="*/ 87 h 698"/>
                  <a:gd name="T10" fmla="*/ 506 w 699"/>
                  <a:gd name="T11" fmla="*/ 90 h 698"/>
                  <a:gd name="T12" fmla="*/ 504 w 699"/>
                  <a:gd name="T13" fmla="*/ 35 h 698"/>
                  <a:gd name="T14" fmla="*/ 435 w 699"/>
                  <a:gd name="T15" fmla="*/ 59 h 698"/>
                  <a:gd name="T16" fmla="*/ 378 w 699"/>
                  <a:gd name="T17" fmla="*/ 20 h 698"/>
                  <a:gd name="T18" fmla="*/ 320 w 699"/>
                  <a:gd name="T19" fmla="*/ 20 h 698"/>
                  <a:gd name="T20" fmla="*/ 263 w 699"/>
                  <a:gd name="T21" fmla="*/ 59 h 698"/>
                  <a:gd name="T22" fmla="*/ 196 w 699"/>
                  <a:gd name="T23" fmla="*/ 35 h 698"/>
                  <a:gd name="T24" fmla="*/ 193 w 699"/>
                  <a:gd name="T25" fmla="*/ 90 h 698"/>
                  <a:gd name="T26" fmla="*/ 121 w 699"/>
                  <a:gd name="T27" fmla="*/ 87 h 698"/>
                  <a:gd name="T28" fmla="*/ 108 w 699"/>
                  <a:gd name="T29" fmla="*/ 152 h 698"/>
                  <a:gd name="T30" fmla="*/ 75 w 699"/>
                  <a:gd name="T31" fmla="*/ 201 h 698"/>
                  <a:gd name="T32" fmla="*/ 21 w 699"/>
                  <a:gd name="T33" fmla="*/ 238 h 698"/>
                  <a:gd name="T34" fmla="*/ 51 w 699"/>
                  <a:gd name="T35" fmla="*/ 303 h 698"/>
                  <a:gd name="T36" fmla="*/ 0 w 699"/>
                  <a:gd name="T37" fmla="*/ 327 h 698"/>
                  <a:gd name="T38" fmla="*/ 49 w 699"/>
                  <a:gd name="T39" fmla="*/ 381 h 698"/>
                  <a:gd name="T40" fmla="*/ 34 w 699"/>
                  <a:gd name="T41" fmla="*/ 448 h 698"/>
                  <a:gd name="T42" fmla="*/ 57 w 699"/>
                  <a:gd name="T43" fmla="*/ 502 h 698"/>
                  <a:gd name="T44" fmla="*/ 115 w 699"/>
                  <a:gd name="T45" fmla="*/ 539 h 698"/>
                  <a:gd name="T46" fmla="*/ 120 w 699"/>
                  <a:gd name="T47" fmla="*/ 611 h 698"/>
                  <a:gd name="T48" fmla="*/ 169 w 699"/>
                  <a:gd name="T49" fmla="*/ 592 h 698"/>
                  <a:gd name="T50" fmla="*/ 196 w 699"/>
                  <a:gd name="T51" fmla="*/ 661 h 698"/>
                  <a:gd name="T52" fmla="*/ 260 w 699"/>
                  <a:gd name="T53" fmla="*/ 649 h 698"/>
                  <a:gd name="T54" fmla="*/ 319 w 699"/>
                  <a:gd name="T55" fmla="*/ 659 h 698"/>
                  <a:gd name="T56" fmla="*/ 373 w 699"/>
                  <a:gd name="T57" fmla="*/ 695 h 698"/>
                  <a:gd name="T58" fmla="*/ 425 w 699"/>
                  <a:gd name="T59" fmla="*/ 643 h 698"/>
                  <a:gd name="T60" fmla="*/ 462 w 699"/>
                  <a:gd name="T61" fmla="*/ 680 h 698"/>
                  <a:gd name="T62" fmla="*/ 494 w 699"/>
                  <a:gd name="T63" fmla="*/ 614 h 698"/>
                  <a:gd name="T64" fmla="*/ 563 w 699"/>
                  <a:gd name="T65" fmla="*/ 602 h 698"/>
                  <a:gd name="T66" fmla="*/ 603 w 699"/>
                  <a:gd name="T67" fmla="*/ 562 h 698"/>
                  <a:gd name="T68" fmla="*/ 615 w 699"/>
                  <a:gd name="T69" fmla="*/ 493 h 698"/>
                  <a:gd name="T70" fmla="*/ 679 w 699"/>
                  <a:gd name="T71" fmla="*/ 461 h 698"/>
                  <a:gd name="T72" fmla="*/ 643 w 699"/>
                  <a:gd name="T73" fmla="*/ 424 h 698"/>
                  <a:gd name="T74" fmla="*/ 696 w 699"/>
                  <a:gd name="T75" fmla="*/ 372 h 698"/>
                  <a:gd name="T76" fmla="*/ 474 w 699"/>
                  <a:gd name="T77" fmla="*/ 554 h 698"/>
                  <a:gd name="T78" fmla="*/ 381 w 699"/>
                  <a:gd name="T79" fmla="*/ 587 h 698"/>
                  <a:gd name="T80" fmla="*/ 313 w 699"/>
                  <a:gd name="T81" fmla="*/ 587 h 698"/>
                  <a:gd name="T82" fmla="*/ 205 w 699"/>
                  <a:gd name="T83" fmla="*/ 542 h 698"/>
                  <a:gd name="T84" fmla="*/ 133 w 699"/>
                  <a:gd name="T85" fmla="*/ 452 h 698"/>
                  <a:gd name="T86" fmla="*/ 109 w 699"/>
                  <a:gd name="T87" fmla="*/ 361 h 698"/>
                  <a:gd name="T88" fmla="*/ 117 w 699"/>
                  <a:gd name="T89" fmla="*/ 289 h 698"/>
                  <a:gd name="T90" fmla="*/ 172 w 699"/>
                  <a:gd name="T91" fmla="*/ 188 h 698"/>
                  <a:gd name="T92" fmla="*/ 266 w 699"/>
                  <a:gd name="T93" fmla="*/ 123 h 698"/>
                  <a:gd name="T94" fmla="*/ 350 w 699"/>
                  <a:gd name="T95" fmla="*/ 108 h 698"/>
                  <a:gd name="T96" fmla="*/ 432 w 699"/>
                  <a:gd name="T97" fmla="*/ 123 h 698"/>
                  <a:gd name="T98" fmla="*/ 528 w 699"/>
                  <a:gd name="T99" fmla="*/ 188 h 698"/>
                  <a:gd name="T100" fmla="*/ 582 w 699"/>
                  <a:gd name="T101" fmla="*/ 289 h 698"/>
                  <a:gd name="T102" fmla="*/ 590 w 699"/>
                  <a:gd name="T103" fmla="*/ 361 h 698"/>
                  <a:gd name="T104" fmla="*/ 567 w 699"/>
                  <a:gd name="T105" fmla="*/ 452 h 698"/>
                  <a:gd name="T106" fmla="*/ 494 w 699"/>
                  <a:gd name="T107" fmla="*/ 542 h 6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</a:cxnLst>
                <a:rect l="0" t="0" r="r" b="b"/>
                <a:pathLst>
                  <a:path w="699" h="698">
                    <a:moveTo>
                      <a:pt x="696" y="325"/>
                    </a:moveTo>
                    <a:lnTo>
                      <a:pt x="678" y="321"/>
                    </a:lnTo>
                    <a:lnTo>
                      <a:pt x="660" y="318"/>
                    </a:lnTo>
                    <a:lnTo>
                      <a:pt x="649" y="318"/>
                    </a:lnTo>
                    <a:lnTo>
                      <a:pt x="649" y="303"/>
                    </a:lnTo>
                    <a:lnTo>
                      <a:pt x="643" y="273"/>
                    </a:lnTo>
                    <a:lnTo>
                      <a:pt x="639" y="262"/>
                    </a:lnTo>
                    <a:lnTo>
                      <a:pt x="648" y="259"/>
                    </a:lnTo>
                    <a:lnTo>
                      <a:pt x="664" y="249"/>
                    </a:lnTo>
                    <a:lnTo>
                      <a:pt x="678" y="238"/>
                    </a:lnTo>
                    <a:lnTo>
                      <a:pt x="679" y="235"/>
                    </a:lnTo>
                    <a:lnTo>
                      <a:pt x="663" y="195"/>
                    </a:lnTo>
                    <a:lnTo>
                      <a:pt x="660" y="195"/>
                    </a:lnTo>
                    <a:lnTo>
                      <a:pt x="642" y="197"/>
                    </a:lnTo>
                    <a:lnTo>
                      <a:pt x="624" y="201"/>
                    </a:lnTo>
                    <a:lnTo>
                      <a:pt x="615" y="204"/>
                    </a:lnTo>
                    <a:lnTo>
                      <a:pt x="609" y="192"/>
                    </a:lnTo>
                    <a:lnTo>
                      <a:pt x="593" y="168"/>
                    </a:lnTo>
                    <a:lnTo>
                      <a:pt x="585" y="159"/>
                    </a:lnTo>
                    <a:lnTo>
                      <a:pt x="591" y="152"/>
                    </a:lnTo>
                    <a:lnTo>
                      <a:pt x="603" y="137"/>
                    </a:lnTo>
                    <a:lnTo>
                      <a:pt x="610" y="120"/>
                    </a:lnTo>
                    <a:lnTo>
                      <a:pt x="612" y="119"/>
                    </a:lnTo>
                    <a:lnTo>
                      <a:pt x="581" y="87"/>
                    </a:lnTo>
                    <a:lnTo>
                      <a:pt x="578" y="87"/>
                    </a:lnTo>
                    <a:lnTo>
                      <a:pt x="561" y="96"/>
                    </a:lnTo>
                    <a:lnTo>
                      <a:pt x="546" y="107"/>
                    </a:lnTo>
                    <a:lnTo>
                      <a:pt x="540" y="114"/>
                    </a:lnTo>
                    <a:lnTo>
                      <a:pt x="531" y="107"/>
                    </a:lnTo>
                    <a:lnTo>
                      <a:pt x="506" y="90"/>
                    </a:lnTo>
                    <a:lnTo>
                      <a:pt x="494" y="83"/>
                    </a:lnTo>
                    <a:lnTo>
                      <a:pt x="497" y="74"/>
                    </a:lnTo>
                    <a:lnTo>
                      <a:pt x="501" y="56"/>
                    </a:lnTo>
                    <a:lnTo>
                      <a:pt x="504" y="38"/>
                    </a:lnTo>
                    <a:lnTo>
                      <a:pt x="504" y="35"/>
                    </a:lnTo>
                    <a:lnTo>
                      <a:pt x="462" y="18"/>
                    </a:lnTo>
                    <a:lnTo>
                      <a:pt x="461" y="20"/>
                    </a:lnTo>
                    <a:lnTo>
                      <a:pt x="449" y="33"/>
                    </a:lnTo>
                    <a:lnTo>
                      <a:pt x="440" y="50"/>
                    </a:lnTo>
                    <a:lnTo>
                      <a:pt x="435" y="59"/>
                    </a:lnTo>
                    <a:lnTo>
                      <a:pt x="425" y="56"/>
                    </a:lnTo>
                    <a:lnTo>
                      <a:pt x="395" y="50"/>
                    </a:lnTo>
                    <a:lnTo>
                      <a:pt x="381" y="48"/>
                    </a:lnTo>
                    <a:lnTo>
                      <a:pt x="381" y="38"/>
                    </a:lnTo>
                    <a:lnTo>
                      <a:pt x="378" y="20"/>
                    </a:lnTo>
                    <a:lnTo>
                      <a:pt x="373" y="2"/>
                    </a:lnTo>
                    <a:lnTo>
                      <a:pt x="371" y="0"/>
                    </a:lnTo>
                    <a:lnTo>
                      <a:pt x="328" y="0"/>
                    </a:lnTo>
                    <a:lnTo>
                      <a:pt x="326" y="2"/>
                    </a:lnTo>
                    <a:lnTo>
                      <a:pt x="320" y="20"/>
                    </a:lnTo>
                    <a:lnTo>
                      <a:pt x="319" y="38"/>
                    </a:lnTo>
                    <a:lnTo>
                      <a:pt x="317" y="48"/>
                    </a:lnTo>
                    <a:lnTo>
                      <a:pt x="304" y="50"/>
                    </a:lnTo>
                    <a:lnTo>
                      <a:pt x="274" y="56"/>
                    </a:lnTo>
                    <a:lnTo>
                      <a:pt x="263" y="59"/>
                    </a:lnTo>
                    <a:lnTo>
                      <a:pt x="260" y="50"/>
                    </a:lnTo>
                    <a:lnTo>
                      <a:pt x="250" y="33"/>
                    </a:lnTo>
                    <a:lnTo>
                      <a:pt x="238" y="20"/>
                    </a:lnTo>
                    <a:lnTo>
                      <a:pt x="236" y="18"/>
                    </a:lnTo>
                    <a:lnTo>
                      <a:pt x="196" y="35"/>
                    </a:lnTo>
                    <a:lnTo>
                      <a:pt x="196" y="38"/>
                    </a:lnTo>
                    <a:lnTo>
                      <a:pt x="197" y="56"/>
                    </a:lnTo>
                    <a:lnTo>
                      <a:pt x="202" y="74"/>
                    </a:lnTo>
                    <a:lnTo>
                      <a:pt x="205" y="83"/>
                    </a:lnTo>
                    <a:lnTo>
                      <a:pt x="193" y="90"/>
                    </a:lnTo>
                    <a:lnTo>
                      <a:pt x="169" y="107"/>
                    </a:lnTo>
                    <a:lnTo>
                      <a:pt x="158" y="114"/>
                    </a:lnTo>
                    <a:lnTo>
                      <a:pt x="153" y="107"/>
                    </a:lnTo>
                    <a:lnTo>
                      <a:pt x="138" y="96"/>
                    </a:lnTo>
                    <a:lnTo>
                      <a:pt x="121" y="87"/>
                    </a:lnTo>
                    <a:lnTo>
                      <a:pt x="118" y="87"/>
                    </a:lnTo>
                    <a:lnTo>
                      <a:pt x="87" y="119"/>
                    </a:lnTo>
                    <a:lnTo>
                      <a:pt x="88" y="120"/>
                    </a:lnTo>
                    <a:lnTo>
                      <a:pt x="97" y="137"/>
                    </a:lnTo>
                    <a:lnTo>
                      <a:pt x="108" y="152"/>
                    </a:lnTo>
                    <a:lnTo>
                      <a:pt x="115" y="159"/>
                    </a:lnTo>
                    <a:lnTo>
                      <a:pt x="106" y="168"/>
                    </a:lnTo>
                    <a:lnTo>
                      <a:pt x="91" y="192"/>
                    </a:lnTo>
                    <a:lnTo>
                      <a:pt x="84" y="204"/>
                    </a:lnTo>
                    <a:lnTo>
                      <a:pt x="75" y="201"/>
                    </a:lnTo>
                    <a:lnTo>
                      <a:pt x="57" y="197"/>
                    </a:lnTo>
                    <a:lnTo>
                      <a:pt x="39" y="195"/>
                    </a:lnTo>
                    <a:lnTo>
                      <a:pt x="36" y="195"/>
                    </a:lnTo>
                    <a:lnTo>
                      <a:pt x="19" y="235"/>
                    </a:lnTo>
                    <a:lnTo>
                      <a:pt x="21" y="238"/>
                    </a:lnTo>
                    <a:lnTo>
                      <a:pt x="34" y="249"/>
                    </a:lnTo>
                    <a:lnTo>
                      <a:pt x="51" y="259"/>
                    </a:lnTo>
                    <a:lnTo>
                      <a:pt x="60" y="262"/>
                    </a:lnTo>
                    <a:lnTo>
                      <a:pt x="57" y="273"/>
                    </a:lnTo>
                    <a:lnTo>
                      <a:pt x="51" y="303"/>
                    </a:lnTo>
                    <a:lnTo>
                      <a:pt x="49" y="318"/>
                    </a:lnTo>
                    <a:lnTo>
                      <a:pt x="39" y="318"/>
                    </a:lnTo>
                    <a:lnTo>
                      <a:pt x="21" y="321"/>
                    </a:lnTo>
                    <a:lnTo>
                      <a:pt x="3" y="325"/>
                    </a:lnTo>
                    <a:lnTo>
                      <a:pt x="0" y="327"/>
                    </a:lnTo>
                    <a:lnTo>
                      <a:pt x="0" y="372"/>
                    </a:lnTo>
                    <a:lnTo>
                      <a:pt x="3" y="372"/>
                    </a:lnTo>
                    <a:lnTo>
                      <a:pt x="21" y="378"/>
                    </a:lnTo>
                    <a:lnTo>
                      <a:pt x="39" y="381"/>
                    </a:lnTo>
                    <a:lnTo>
                      <a:pt x="49" y="381"/>
                    </a:lnTo>
                    <a:lnTo>
                      <a:pt x="51" y="396"/>
                    </a:lnTo>
                    <a:lnTo>
                      <a:pt x="57" y="424"/>
                    </a:lnTo>
                    <a:lnTo>
                      <a:pt x="60" y="435"/>
                    </a:lnTo>
                    <a:lnTo>
                      <a:pt x="51" y="439"/>
                    </a:lnTo>
                    <a:lnTo>
                      <a:pt x="34" y="448"/>
                    </a:lnTo>
                    <a:lnTo>
                      <a:pt x="21" y="460"/>
                    </a:lnTo>
                    <a:lnTo>
                      <a:pt x="19" y="461"/>
                    </a:lnTo>
                    <a:lnTo>
                      <a:pt x="36" y="503"/>
                    </a:lnTo>
                    <a:lnTo>
                      <a:pt x="39" y="503"/>
                    </a:lnTo>
                    <a:lnTo>
                      <a:pt x="57" y="502"/>
                    </a:lnTo>
                    <a:lnTo>
                      <a:pt x="75" y="497"/>
                    </a:lnTo>
                    <a:lnTo>
                      <a:pt x="84" y="493"/>
                    </a:lnTo>
                    <a:lnTo>
                      <a:pt x="91" y="506"/>
                    </a:lnTo>
                    <a:lnTo>
                      <a:pt x="106" y="530"/>
                    </a:lnTo>
                    <a:lnTo>
                      <a:pt x="115" y="539"/>
                    </a:lnTo>
                    <a:lnTo>
                      <a:pt x="108" y="547"/>
                    </a:lnTo>
                    <a:lnTo>
                      <a:pt x="97" y="562"/>
                    </a:lnTo>
                    <a:lnTo>
                      <a:pt x="88" y="577"/>
                    </a:lnTo>
                    <a:lnTo>
                      <a:pt x="87" y="580"/>
                    </a:lnTo>
                    <a:lnTo>
                      <a:pt x="120" y="611"/>
                    </a:lnTo>
                    <a:lnTo>
                      <a:pt x="121" y="611"/>
                    </a:lnTo>
                    <a:lnTo>
                      <a:pt x="138" y="602"/>
                    </a:lnTo>
                    <a:lnTo>
                      <a:pt x="153" y="590"/>
                    </a:lnTo>
                    <a:lnTo>
                      <a:pt x="160" y="584"/>
                    </a:lnTo>
                    <a:lnTo>
                      <a:pt x="169" y="592"/>
                    </a:lnTo>
                    <a:lnTo>
                      <a:pt x="193" y="608"/>
                    </a:lnTo>
                    <a:lnTo>
                      <a:pt x="205" y="614"/>
                    </a:lnTo>
                    <a:lnTo>
                      <a:pt x="202" y="623"/>
                    </a:lnTo>
                    <a:lnTo>
                      <a:pt x="197" y="641"/>
                    </a:lnTo>
                    <a:lnTo>
                      <a:pt x="196" y="661"/>
                    </a:lnTo>
                    <a:lnTo>
                      <a:pt x="196" y="662"/>
                    </a:lnTo>
                    <a:lnTo>
                      <a:pt x="236" y="680"/>
                    </a:lnTo>
                    <a:lnTo>
                      <a:pt x="238" y="679"/>
                    </a:lnTo>
                    <a:lnTo>
                      <a:pt x="250" y="664"/>
                    </a:lnTo>
                    <a:lnTo>
                      <a:pt x="260" y="649"/>
                    </a:lnTo>
                    <a:lnTo>
                      <a:pt x="263" y="640"/>
                    </a:lnTo>
                    <a:lnTo>
                      <a:pt x="274" y="643"/>
                    </a:lnTo>
                    <a:lnTo>
                      <a:pt x="304" y="649"/>
                    </a:lnTo>
                    <a:lnTo>
                      <a:pt x="317" y="650"/>
                    </a:lnTo>
                    <a:lnTo>
                      <a:pt x="319" y="659"/>
                    </a:lnTo>
                    <a:lnTo>
                      <a:pt x="320" y="679"/>
                    </a:lnTo>
                    <a:lnTo>
                      <a:pt x="326" y="695"/>
                    </a:lnTo>
                    <a:lnTo>
                      <a:pt x="328" y="698"/>
                    </a:lnTo>
                    <a:lnTo>
                      <a:pt x="371" y="698"/>
                    </a:lnTo>
                    <a:lnTo>
                      <a:pt x="373" y="695"/>
                    </a:lnTo>
                    <a:lnTo>
                      <a:pt x="378" y="679"/>
                    </a:lnTo>
                    <a:lnTo>
                      <a:pt x="381" y="659"/>
                    </a:lnTo>
                    <a:lnTo>
                      <a:pt x="381" y="650"/>
                    </a:lnTo>
                    <a:lnTo>
                      <a:pt x="395" y="649"/>
                    </a:lnTo>
                    <a:lnTo>
                      <a:pt x="425" y="643"/>
                    </a:lnTo>
                    <a:lnTo>
                      <a:pt x="435" y="640"/>
                    </a:lnTo>
                    <a:lnTo>
                      <a:pt x="440" y="649"/>
                    </a:lnTo>
                    <a:lnTo>
                      <a:pt x="449" y="664"/>
                    </a:lnTo>
                    <a:lnTo>
                      <a:pt x="461" y="679"/>
                    </a:lnTo>
                    <a:lnTo>
                      <a:pt x="462" y="680"/>
                    </a:lnTo>
                    <a:lnTo>
                      <a:pt x="504" y="662"/>
                    </a:lnTo>
                    <a:lnTo>
                      <a:pt x="504" y="661"/>
                    </a:lnTo>
                    <a:lnTo>
                      <a:pt x="501" y="641"/>
                    </a:lnTo>
                    <a:lnTo>
                      <a:pt x="497" y="623"/>
                    </a:lnTo>
                    <a:lnTo>
                      <a:pt x="494" y="614"/>
                    </a:lnTo>
                    <a:lnTo>
                      <a:pt x="506" y="608"/>
                    </a:lnTo>
                    <a:lnTo>
                      <a:pt x="531" y="592"/>
                    </a:lnTo>
                    <a:lnTo>
                      <a:pt x="540" y="584"/>
                    </a:lnTo>
                    <a:lnTo>
                      <a:pt x="548" y="590"/>
                    </a:lnTo>
                    <a:lnTo>
                      <a:pt x="563" y="602"/>
                    </a:lnTo>
                    <a:lnTo>
                      <a:pt x="578" y="610"/>
                    </a:lnTo>
                    <a:lnTo>
                      <a:pt x="581" y="611"/>
                    </a:lnTo>
                    <a:lnTo>
                      <a:pt x="612" y="580"/>
                    </a:lnTo>
                    <a:lnTo>
                      <a:pt x="610" y="577"/>
                    </a:lnTo>
                    <a:lnTo>
                      <a:pt x="603" y="562"/>
                    </a:lnTo>
                    <a:lnTo>
                      <a:pt x="591" y="547"/>
                    </a:lnTo>
                    <a:lnTo>
                      <a:pt x="585" y="539"/>
                    </a:lnTo>
                    <a:lnTo>
                      <a:pt x="593" y="530"/>
                    </a:lnTo>
                    <a:lnTo>
                      <a:pt x="609" y="506"/>
                    </a:lnTo>
                    <a:lnTo>
                      <a:pt x="615" y="493"/>
                    </a:lnTo>
                    <a:lnTo>
                      <a:pt x="624" y="497"/>
                    </a:lnTo>
                    <a:lnTo>
                      <a:pt x="642" y="502"/>
                    </a:lnTo>
                    <a:lnTo>
                      <a:pt x="660" y="503"/>
                    </a:lnTo>
                    <a:lnTo>
                      <a:pt x="663" y="503"/>
                    </a:lnTo>
                    <a:lnTo>
                      <a:pt x="679" y="461"/>
                    </a:lnTo>
                    <a:lnTo>
                      <a:pt x="678" y="460"/>
                    </a:lnTo>
                    <a:lnTo>
                      <a:pt x="664" y="448"/>
                    </a:lnTo>
                    <a:lnTo>
                      <a:pt x="648" y="439"/>
                    </a:lnTo>
                    <a:lnTo>
                      <a:pt x="639" y="435"/>
                    </a:lnTo>
                    <a:lnTo>
                      <a:pt x="643" y="424"/>
                    </a:lnTo>
                    <a:lnTo>
                      <a:pt x="649" y="396"/>
                    </a:lnTo>
                    <a:lnTo>
                      <a:pt x="649" y="381"/>
                    </a:lnTo>
                    <a:lnTo>
                      <a:pt x="660" y="381"/>
                    </a:lnTo>
                    <a:lnTo>
                      <a:pt x="678" y="378"/>
                    </a:lnTo>
                    <a:lnTo>
                      <a:pt x="696" y="372"/>
                    </a:lnTo>
                    <a:lnTo>
                      <a:pt x="699" y="372"/>
                    </a:lnTo>
                    <a:lnTo>
                      <a:pt x="699" y="327"/>
                    </a:lnTo>
                    <a:lnTo>
                      <a:pt x="696" y="325"/>
                    </a:lnTo>
                    <a:close/>
                    <a:moveTo>
                      <a:pt x="494" y="542"/>
                    </a:moveTo>
                    <a:lnTo>
                      <a:pt x="474" y="554"/>
                    </a:lnTo>
                    <a:lnTo>
                      <a:pt x="453" y="566"/>
                    </a:lnTo>
                    <a:lnTo>
                      <a:pt x="432" y="575"/>
                    </a:lnTo>
                    <a:lnTo>
                      <a:pt x="410" y="583"/>
                    </a:lnTo>
                    <a:lnTo>
                      <a:pt x="386" y="587"/>
                    </a:lnTo>
                    <a:lnTo>
                      <a:pt x="381" y="587"/>
                    </a:lnTo>
                    <a:lnTo>
                      <a:pt x="362" y="589"/>
                    </a:lnTo>
                    <a:lnTo>
                      <a:pt x="350" y="590"/>
                    </a:lnTo>
                    <a:lnTo>
                      <a:pt x="337" y="589"/>
                    </a:lnTo>
                    <a:lnTo>
                      <a:pt x="317" y="587"/>
                    </a:lnTo>
                    <a:lnTo>
                      <a:pt x="313" y="587"/>
                    </a:lnTo>
                    <a:lnTo>
                      <a:pt x="290" y="583"/>
                    </a:lnTo>
                    <a:lnTo>
                      <a:pt x="266" y="575"/>
                    </a:lnTo>
                    <a:lnTo>
                      <a:pt x="245" y="566"/>
                    </a:lnTo>
                    <a:lnTo>
                      <a:pt x="224" y="554"/>
                    </a:lnTo>
                    <a:lnTo>
                      <a:pt x="205" y="542"/>
                    </a:lnTo>
                    <a:lnTo>
                      <a:pt x="187" y="527"/>
                    </a:lnTo>
                    <a:lnTo>
                      <a:pt x="172" y="511"/>
                    </a:lnTo>
                    <a:lnTo>
                      <a:pt x="157" y="493"/>
                    </a:lnTo>
                    <a:lnTo>
                      <a:pt x="144" y="473"/>
                    </a:lnTo>
                    <a:lnTo>
                      <a:pt x="133" y="452"/>
                    </a:lnTo>
                    <a:lnTo>
                      <a:pt x="124" y="432"/>
                    </a:lnTo>
                    <a:lnTo>
                      <a:pt x="117" y="409"/>
                    </a:lnTo>
                    <a:lnTo>
                      <a:pt x="112" y="385"/>
                    </a:lnTo>
                    <a:lnTo>
                      <a:pt x="111" y="381"/>
                    </a:lnTo>
                    <a:lnTo>
                      <a:pt x="109" y="361"/>
                    </a:lnTo>
                    <a:lnTo>
                      <a:pt x="109" y="349"/>
                    </a:lnTo>
                    <a:lnTo>
                      <a:pt x="109" y="337"/>
                    </a:lnTo>
                    <a:lnTo>
                      <a:pt x="111" y="318"/>
                    </a:lnTo>
                    <a:lnTo>
                      <a:pt x="112" y="312"/>
                    </a:lnTo>
                    <a:lnTo>
                      <a:pt x="117" y="289"/>
                    </a:lnTo>
                    <a:lnTo>
                      <a:pt x="124" y="265"/>
                    </a:lnTo>
                    <a:lnTo>
                      <a:pt x="133" y="244"/>
                    </a:lnTo>
                    <a:lnTo>
                      <a:pt x="144" y="223"/>
                    </a:lnTo>
                    <a:lnTo>
                      <a:pt x="157" y="205"/>
                    </a:lnTo>
                    <a:lnTo>
                      <a:pt x="172" y="188"/>
                    </a:lnTo>
                    <a:lnTo>
                      <a:pt x="187" y="171"/>
                    </a:lnTo>
                    <a:lnTo>
                      <a:pt x="205" y="156"/>
                    </a:lnTo>
                    <a:lnTo>
                      <a:pt x="224" y="143"/>
                    </a:lnTo>
                    <a:lnTo>
                      <a:pt x="245" y="132"/>
                    </a:lnTo>
                    <a:lnTo>
                      <a:pt x="266" y="123"/>
                    </a:lnTo>
                    <a:lnTo>
                      <a:pt x="290" y="116"/>
                    </a:lnTo>
                    <a:lnTo>
                      <a:pt x="313" y="111"/>
                    </a:lnTo>
                    <a:lnTo>
                      <a:pt x="317" y="111"/>
                    </a:lnTo>
                    <a:lnTo>
                      <a:pt x="337" y="108"/>
                    </a:lnTo>
                    <a:lnTo>
                      <a:pt x="350" y="108"/>
                    </a:lnTo>
                    <a:lnTo>
                      <a:pt x="362" y="108"/>
                    </a:lnTo>
                    <a:lnTo>
                      <a:pt x="381" y="111"/>
                    </a:lnTo>
                    <a:lnTo>
                      <a:pt x="386" y="111"/>
                    </a:lnTo>
                    <a:lnTo>
                      <a:pt x="410" y="116"/>
                    </a:lnTo>
                    <a:lnTo>
                      <a:pt x="432" y="123"/>
                    </a:lnTo>
                    <a:lnTo>
                      <a:pt x="453" y="132"/>
                    </a:lnTo>
                    <a:lnTo>
                      <a:pt x="474" y="143"/>
                    </a:lnTo>
                    <a:lnTo>
                      <a:pt x="494" y="156"/>
                    </a:lnTo>
                    <a:lnTo>
                      <a:pt x="512" y="171"/>
                    </a:lnTo>
                    <a:lnTo>
                      <a:pt x="528" y="188"/>
                    </a:lnTo>
                    <a:lnTo>
                      <a:pt x="543" y="205"/>
                    </a:lnTo>
                    <a:lnTo>
                      <a:pt x="555" y="223"/>
                    </a:lnTo>
                    <a:lnTo>
                      <a:pt x="567" y="244"/>
                    </a:lnTo>
                    <a:lnTo>
                      <a:pt x="576" y="265"/>
                    </a:lnTo>
                    <a:lnTo>
                      <a:pt x="582" y="289"/>
                    </a:lnTo>
                    <a:lnTo>
                      <a:pt x="587" y="312"/>
                    </a:lnTo>
                    <a:lnTo>
                      <a:pt x="588" y="318"/>
                    </a:lnTo>
                    <a:lnTo>
                      <a:pt x="590" y="337"/>
                    </a:lnTo>
                    <a:lnTo>
                      <a:pt x="590" y="349"/>
                    </a:lnTo>
                    <a:lnTo>
                      <a:pt x="590" y="361"/>
                    </a:lnTo>
                    <a:lnTo>
                      <a:pt x="588" y="381"/>
                    </a:lnTo>
                    <a:lnTo>
                      <a:pt x="587" y="385"/>
                    </a:lnTo>
                    <a:lnTo>
                      <a:pt x="582" y="409"/>
                    </a:lnTo>
                    <a:lnTo>
                      <a:pt x="576" y="432"/>
                    </a:lnTo>
                    <a:lnTo>
                      <a:pt x="567" y="452"/>
                    </a:lnTo>
                    <a:lnTo>
                      <a:pt x="555" y="473"/>
                    </a:lnTo>
                    <a:lnTo>
                      <a:pt x="543" y="493"/>
                    </a:lnTo>
                    <a:lnTo>
                      <a:pt x="528" y="511"/>
                    </a:lnTo>
                    <a:lnTo>
                      <a:pt x="512" y="527"/>
                    </a:lnTo>
                    <a:lnTo>
                      <a:pt x="494" y="542"/>
                    </a:lnTo>
                    <a:close/>
                  </a:path>
                </a:pathLst>
              </a:custGeom>
              <a:solidFill>
                <a:schemeClr val="accent6">
                  <a:lumMod val="20000"/>
                  <a:lumOff val="8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 sz="1350" dirty="0"/>
              </a:p>
            </p:txBody>
          </p:sp>
          <p:sp>
            <p:nvSpPr>
              <p:cNvPr id="18" name="Oval 12">
                <a:extLst>
                  <a:ext uri="{FF2B5EF4-FFF2-40B4-BE49-F238E27FC236}">
                    <a16:creationId xmlns:a16="http://schemas.microsoft.com/office/drawing/2014/main" id="{35921263-5EE1-4855-AEBD-551BBE2DA33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168651" y="2025650"/>
                <a:ext cx="266700" cy="266700"/>
              </a:xfrm>
              <a:prstGeom prst="ellipse">
                <a:avLst/>
              </a:prstGeom>
              <a:solidFill>
                <a:schemeClr val="accent6">
                  <a:lumMod val="20000"/>
                  <a:lumOff val="8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 sz="1350" dirty="0"/>
              </a:p>
            </p:txBody>
          </p:sp>
          <p:sp>
            <p:nvSpPr>
              <p:cNvPr id="19" name="Freeform 38">
                <a:extLst>
                  <a:ext uri="{FF2B5EF4-FFF2-40B4-BE49-F238E27FC236}">
                    <a16:creationId xmlns:a16="http://schemas.microsoft.com/office/drawing/2014/main" id="{0054402D-BCD3-4C65-B20D-324FBDD86F1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384551" y="2192338"/>
                <a:ext cx="250825" cy="177800"/>
              </a:xfrm>
              <a:custGeom>
                <a:avLst/>
                <a:gdLst>
                  <a:gd name="T0" fmla="*/ 152 w 158"/>
                  <a:gd name="T1" fmla="*/ 32 h 112"/>
                  <a:gd name="T2" fmla="*/ 146 w 158"/>
                  <a:gd name="T3" fmla="*/ 51 h 112"/>
                  <a:gd name="T4" fmla="*/ 138 w 158"/>
                  <a:gd name="T5" fmla="*/ 71 h 112"/>
                  <a:gd name="T6" fmla="*/ 128 w 158"/>
                  <a:gd name="T7" fmla="*/ 88 h 112"/>
                  <a:gd name="T8" fmla="*/ 117 w 158"/>
                  <a:gd name="T9" fmla="*/ 105 h 112"/>
                  <a:gd name="T10" fmla="*/ 111 w 158"/>
                  <a:gd name="T11" fmla="*/ 112 h 112"/>
                  <a:gd name="T12" fmla="*/ 0 w 158"/>
                  <a:gd name="T13" fmla="*/ 0 h 112"/>
                  <a:gd name="T14" fmla="*/ 158 w 158"/>
                  <a:gd name="T15" fmla="*/ 0 h 112"/>
                  <a:gd name="T16" fmla="*/ 156 w 158"/>
                  <a:gd name="T17" fmla="*/ 11 h 112"/>
                  <a:gd name="T18" fmla="*/ 152 w 158"/>
                  <a:gd name="T19" fmla="*/ 32 h 1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58" h="112">
                    <a:moveTo>
                      <a:pt x="152" y="32"/>
                    </a:moveTo>
                    <a:lnTo>
                      <a:pt x="146" y="51"/>
                    </a:lnTo>
                    <a:lnTo>
                      <a:pt x="138" y="71"/>
                    </a:lnTo>
                    <a:lnTo>
                      <a:pt x="128" y="88"/>
                    </a:lnTo>
                    <a:lnTo>
                      <a:pt x="117" y="105"/>
                    </a:lnTo>
                    <a:lnTo>
                      <a:pt x="111" y="112"/>
                    </a:lnTo>
                    <a:lnTo>
                      <a:pt x="0" y="0"/>
                    </a:lnTo>
                    <a:lnTo>
                      <a:pt x="158" y="0"/>
                    </a:lnTo>
                    <a:lnTo>
                      <a:pt x="156" y="11"/>
                    </a:lnTo>
                    <a:lnTo>
                      <a:pt x="152" y="32"/>
                    </a:lnTo>
                    <a:close/>
                  </a:path>
                </a:pathLst>
              </a:custGeom>
              <a:solidFill>
                <a:schemeClr val="accent6">
                  <a:lumMod val="20000"/>
                  <a:lumOff val="8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 sz="1350" dirty="0"/>
              </a:p>
            </p:txBody>
          </p:sp>
          <p:sp>
            <p:nvSpPr>
              <p:cNvPr id="20" name="Freeform 39">
                <a:extLst>
                  <a:ext uri="{FF2B5EF4-FFF2-40B4-BE49-F238E27FC236}">
                    <a16:creationId xmlns:a16="http://schemas.microsoft.com/office/drawing/2014/main" id="{5733061B-65B0-4ACB-8901-4B64EC4354D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967038" y="2192338"/>
                <a:ext cx="249238" cy="177800"/>
              </a:xfrm>
              <a:custGeom>
                <a:avLst/>
                <a:gdLst>
                  <a:gd name="T0" fmla="*/ 42 w 157"/>
                  <a:gd name="T1" fmla="*/ 105 h 112"/>
                  <a:gd name="T2" fmla="*/ 30 w 157"/>
                  <a:gd name="T3" fmla="*/ 88 h 112"/>
                  <a:gd name="T4" fmla="*/ 19 w 157"/>
                  <a:gd name="T5" fmla="*/ 71 h 112"/>
                  <a:gd name="T6" fmla="*/ 12 w 157"/>
                  <a:gd name="T7" fmla="*/ 51 h 112"/>
                  <a:gd name="T8" fmla="*/ 6 w 157"/>
                  <a:gd name="T9" fmla="*/ 32 h 112"/>
                  <a:gd name="T10" fmla="*/ 2 w 157"/>
                  <a:gd name="T11" fmla="*/ 11 h 112"/>
                  <a:gd name="T12" fmla="*/ 0 w 157"/>
                  <a:gd name="T13" fmla="*/ 0 h 112"/>
                  <a:gd name="T14" fmla="*/ 157 w 157"/>
                  <a:gd name="T15" fmla="*/ 0 h 112"/>
                  <a:gd name="T16" fmla="*/ 46 w 157"/>
                  <a:gd name="T17" fmla="*/ 112 h 112"/>
                  <a:gd name="T18" fmla="*/ 42 w 157"/>
                  <a:gd name="T19" fmla="*/ 105 h 1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57" h="112">
                    <a:moveTo>
                      <a:pt x="42" y="105"/>
                    </a:moveTo>
                    <a:lnTo>
                      <a:pt x="30" y="88"/>
                    </a:lnTo>
                    <a:lnTo>
                      <a:pt x="19" y="71"/>
                    </a:lnTo>
                    <a:lnTo>
                      <a:pt x="12" y="51"/>
                    </a:lnTo>
                    <a:lnTo>
                      <a:pt x="6" y="32"/>
                    </a:lnTo>
                    <a:lnTo>
                      <a:pt x="2" y="11"/>
                    </a:lnTo>
                    <a:lnTo>
                      <a:pt x="0" y="0"/>
                    </a:lnTo>
                    <a:lnTo>
                      <a:pt x="157" y="0"/>
                    </a:lnTo>
                    <a:lnTo>
                      <a:pt x="46" y="112"/>
                    </a:lnTo>
                    <a:lnTo>
                      <a:pt x="42" y="105"/>
                    </a:lnTo>
                    <a:close/>
                  </a:path>
                </a:pathLst>
              </a:custGeom>
              <a:solidFill>
                <a:schemeClr val="accent6">
                  <a:lumMod val="20000"/>
                  <a:lumOff val="8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 sz="1350" dirty="0"/>
              </a:p>
            </p:txBody>
          </p:sp>
          <p:sp>
            <p:nvSpPr>
              <p:cNvPr id="21" name="Freeform 40">
                <a:extLst>
                  <a:ext uri="{FF2B5EF4-FFF2-40B4-BE49-F238E27FC236}">
                    <a16:creationId xmlns:a16="http://schemas.microsoft.com/office/drawing/2014/main" id="{77637B72-7C1B-4450-9ADC-4CECC7F5497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967038" y="1947863"/>
                <a:ext cx="249238" cy="176212"/>
              </a:xfrm>
              <a:custGeom>
                <a:avLst/>
                <a:gdLst>
                  <a:gd name="T0" fmla="*/ 6 w 157"/>
                  <a:gd name="T1" fmla="*/ 79 h 111"/>
                  <a:gd name="T2" fmla="*/ 12 w 157"/>
                  <a:gd name="T3" fmla="*/ 60 h 111"/>
                  <a:gd name="T4" fmla="*/ 19 w 157"/>
                  <a:gd name="T5" fmla="*/ 42 h 111"/>
                  <a:gd name="T6" fmla="*/ 30 w 157"/>
                  <a:gd name="T7" fmla="*/ 24 h 111"/>
                  <a:gd name="T8" fmla="*/ 42 w 157"/>
                  <a:gd name="T9" fmla="*/ 6 h 111"/>
                  <a:gd name="T10" fmla="*/ 46 w 157"/>
                  <a:gd name="T11" fmla="*/ 0 h 111"/>
                  <a:gd name="T12" fmla="*/ 157 w 157"/>
                  <a:gd name="T13" fmla="*/ 111 h 111"/>
                  <a:gd name="T14" fmla="*/ 0 w 157"/>
                  <a:gd name="T15" fmla="*/ 111 h 111"/>
                  <a:gd name="T16" fmla="*/ 2 w 157"/>
                  <a:gd name="T17" fmla="*/ 100 h 111"/>
                  <a:gd name="T18" fmla="*/ 6 w 157"/>
                  <a:gd name="T19" fmla="*/ 79 h 1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57" h="111">
                    <a:moveTo>
                      <a:pt x="6" y="79"/>
                    </a:moveTo>
                    <a:lnTo>
                      <a:pt x="12" y="60"/>
                    </a:lnTo>
                    <a:lnTo>
                      <a:pt x="19" y="42"/>
                    </a:lnTo>
                    <a:lnTo>
                      <a:pt x="30" y="24"/>
                    </a:lnTo>
                    <a:lnTo>
                      <a:pt x="42" y="6"/>
                    </a:lnTo>
                    <a:lnTo>
                      <a:pt x="46" y="0"/>
                    </a:lnTo>
                    <a:lnTo>
                      <a:pt x="157" y="111"/>
                    </a:lnTo>
                    <a:lnTo>
                      <a:pt x="0" y="111"/>
                    </a:lnTo>
                    <a:lnTo>
                      <a:pt x="2" y="100"/>
                    </a:lnTo>
                    <a:lnTo>
                      <a:pt x="6" y="79"/>
                    </a:lnTo>
                    <a:close/>
                  </a:path>
                </a:pathLst>
              </a:custGeom>
              <a:solidFill>
                <a:schemeClr val="accent6">
                  <a:lumMod val="20000"/>
                  <a:lumOff val="8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 sz="1350" dirty="0"/>
              </a:p>
            </p:txBody>
          </p:sp>
          <p:sp>
            <p:nvSpPr>
              <p:cNvPr id="22" name="Freeform 41">
                <a:extLst>
                  <a:ext uri="{FF2B5EF4-FFF2-40B4-BE49-F238E27FC236}">
                    <a16:creationId xmlns:a16="http://schemas.microsoft.com/office/drawing/2014/main" id="{1028B9BC-C61F-4630-AA5A-9A9D1D24F07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335338" y="1827213"/>
                <a:ext cx="176213" cy="249237"/>
              </a:xfrm>
              <a:custGeom>
                <a:avLst/>
                <a:gdLst>
                  <a:gd name="T0" fmla="*/ 0 w 111"/>
                  <a:gd name="T1" fmla="*/ 0 h 157"/>
                  <a:gd name="T2" fmla="*/ 10 w 111"/>
                  <a:gd name="T3" fmla="*/ 0 h 157"/>
                  <a:gd name="T4" fmla="*/ 31 w 111"/>
                  <a:gd name="T5" fmla="*/ 4 h 157"/>
                  <a:gd name="T6" fmla="*/ 51 w 111"/>
                  <a:gd name="T7" fmla="*/ 10 h 157"/>
                  <a:gd name="T8" fmla="*/ 70 w 111"/>
                  <a:gd name="T9" fmla="*/ 19 h 157"/>
                  <a:gd name="T10" fmla="*/ 88 w 111"/>
                  <a:gd name="T11" fmla="*/ 28 h 157"/>
                  <a:gd name="T12" fmla="*/ 105 w 111"/>
                  <a:gd name="T13" fmla="*/ 40 h 157"/>
                  <a:gd name="T14" fmla="*/ 111 w 111"/>
                  <a:gd name="T15" fmla="*/ 45 h 157"/>
                  <a:gd name="T16" fmla="*/ 0 w 111"/>
                  <a:gd name="T17" fmla="*/ 157 h 157"/>
                  <a:gd name="T18" fmla="*/ 0 w 111"/>
                  <a:gd name="T19" fmla="*/ 0 h 1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11" h="157">
                    <a:moveTo>
                      <a:pt x="0" y="0"/>
                    </a:moveTo>
                    <a:lnTo>
                      <a:pt x="10" y="0"/>
                    </a:lnTo>
                    <a:lnTo>
                      <a:pt x="31" y="4"/>
                    </a:lnTo>
                    <a:lnTo>
                      <a:pt x="51" y="10"/>
                    </a:lnTo>
                    <a:lnTo>
                      <a:pt x="70" y="19"/>
                    </a:lnTo>
                    <a:lnTo>
                      <a:pt x="88" y="28"/>
                    </a:lnTo>
                    <a:lnTo>
                      <a:pt x="105" y="40"/>
                    </a:lnTo>
                    <a:lnTo>
                      <a:pt x="111" y="45"/>
                    </a:lnTo>
                    <a:lnTo>
                      <a:pt x="0" y="15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6">
                  <a:lumMod val="20000"/>
                  <a:lumOff val="8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 sz="1350" dirty="0"/>
              </a:p>
            </p:txBody>
          </p:sp>
          <p:sp>
            <p:nvSpPr>
              <p:cNvPr id="23" name="Freeform 42">
                <a:extLst>
                  <a:ext uri="{FF2B5EF4-FFF2-40B4-BE49-F238E27FC236}">
                    <a16:creationId xmlns:a16="http://schemas.microsoft.com/office/drawing/2014/main" id="{49189FF8-7168-4191-9800-4920F753908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90863" y="1827213"/>
                <a:ext cx="176213" cy="249237"/>
              </a:xfrm>
              <a:custGeom>
                <a:avLst/>
                <a:gdLst>
                  <a:gd name="T0" fmla="*/ 0 w 111"/>
                  <a:gd name="T1" fmla="*/ 45 h 157"/>
                  <a:gd name="T2" fmla="*/ 6 w 111"/>
                  <a:gd name="T3" fmla="*/ 40 h 157"/>
                  <a:gd name="T4" fmla="*/ 24 w 111"/>
                  <a:gd name="T5" fmla="*/ 28 h 157"/>
                  <a:gd name="T6" fmla="*/ 40 w 111"/>
                  <a:gd name="T7" fmla="*/ 19 h 157"/>
                  <a:gd name="T8" fmla="*/ 60 w 111"/>
                  <a:gd name="T9" fmla="*/ 10 h 157"/>
                  <a:gd name="T10" fmla="*/ 79 w 111"/>
                  <a:gd name="T11" fmla="*/ 4 h 157"/>
                  <a:gd name="T12" fmla="*/ 100 w 111"/>
                  <a:gd name="T13" fmla="*/ 0 h 157"/>
                  <a:gd name="T14" fmla="*/ 111 w 111"/>
                  <a:gd name="T15" fmla="*/ 0 h 157"/>
                  <a:gd name="T16" fmla="*/ 111 w 111"/>
                  <a:gd name="T17" fmla="*/ 157 h 157"/>
                  <a:gd name="T18" fmla="*/ 0 w 111"/>
                  <a:gd name="T19" fmla="*/ 45 h 1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11" h="157">
                    <a:moveTo>
                      <a:pt x="0" y="45"/>
                    </a:moveTo>
                    <a:lnTo>
                      <a:pt x="6" y="40"/>
                    </a:lnTo>
                    <a:lnTo>
                      <a:pt x="24" y="28"/>
                    </a:lnTo>
                    <a:lnTo>
                      <a:pt x="40" y="19"/>
                    </a:lnTo>
                    <a:lnTo>
                      <a:pt x="60" y="10"/>
                    </a:lnTo>
                    <a:lnTo>
                      <a:pt x="79" y="4"/>
                    </a:lnTo>
                    <a:lnTo>
                      <a:pt x="100" y="0"/>
                    </a:lnTo>
                    <a:lnTo>
                      <a:pt x="111" y="0"/>
                    </a:lnTo>
                    <a:lnTo>
                      <a:pt x="111" y="157"/>
                    </a:lnTo>
                    <a:lnTo>
                      <a:pt x="0" y="45"/>
                    </a:lnTo>
                    <a:close/>
                  </a:path>
                </a:pathLst>
              </a:custGeom>
              <a:solidFill>
                <a:schemeClr val="accent6">
                  <a:lumMod val="20000"/>
                  <a:lumOff val="8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 sz="1350" dirty="0"/>
              </a:p>
            </p:txBody>
          </p:sp>
          <p:sp>
            <p:nvSpPr>
              <p:cNvPr id="24" name="Freeform 43">
                <a:extLst>
                  <a:ext uri="{FF2B5EF4-FFF2-40B4-BE49-F238E27FC236}">
                    <a16:creationId xmlns:a16="http://schemas.microsoft.com/office/drawing/2014/main" id="{2CB110D3-1CF0-40EB-8D0E-0BD46D2AEBA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90863" y="2243138"/>
                <a:ext cx="176213" cy="249237"/>
              </a:xfrm>
              <a:custGeom>
                <a:avLst/>
                <a:gdLst>
                  <a:gd name="T0" fmla="*/ 111 w 111"/>
                  <a:gd name="T1" fmla="*/ 0 h 157"/>
                  <a:gd name="T2" fmla="*/ 111 w 111"/>
                  <a:gd name="T3" fmla="*/ 157 h 157"/>
                  <a:gd name="T4" fmla="*/ 100 w 111"/>
                  <a:gd name="T5" fmla="*/ 155 h 157"/>
                  <a:gd name="T6" fmla="*/ 79 w 111"/>
                  <a:gd name="T7" fmla="*/ 151 h 157"/>
                  <a:gd name="T8" fmla="*/ 60 w 111"/>
                  <a:gd name="T9" fmla="*/ 145 h 157"/>
                  <a:gd name="T10" fmla="*/ 40 w 111"/>
                  <a:gd name="T11" fmla="*/ 137 h 157"/>
                  <a:gd name="T12" fmla="*/ 24 w 111"/>
                  <a:gd name="T13" fmla="*/ 127 h 157"/>
                  <a:gd name="T14" fmla="*/ 6 w 111"/>
                  <a:gd name="T15" fmla="*/ 116 h 157"/>
                  <a:gd name="T16" fmla="*/ 0 w 111"/>
                  <a:gd name="T17" fmla="*/ 110 h 157"/>
                  <a:gd name="T18" fmla="*/ 111 w 111"/>
                  <a:gd name="T19" fmla="*/ 0 h 1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11" h="157">
                    <a:moveTo>
                      <a:pt x="111" y="0"/>
                    </a:moveTo>
                    <a:lnTo>
                      <a:pt x="111" y="157"/>
                    </a:lnTo>
                    <a:lnTo>
                      <a:pt x="100" y="155"/>
                    </a:lnTo>
                    <a:lnTo>
                      <a:pt x="79" y="151"/>
                    </a:lnTo>
                    <a:lnTo>
                      <a:pt x="60" y="145"/>
                    </a:lnTo>
                    <a:lnTo>
                      <a:pt x="40" y="137"/>
                    </a:lnTo>
                    <a:lnTo>
                      <a:pt x="24" y="127"/>
                    </a:lnTo>
                    <a:lnTo>
                      <a:pt x="6" y="116"/>
                    </a:lnTo>
                    <a:lnTo>
                      <a:pt x="0" y="110"/>
                    </a:lnTo>
                    <a:lnTo>
                      <a:pt x="111" y="0"/>
                    </a:lnTo>
                    <a:close/>
                  </a:path>
                </a:pathLst>
              </a:custGeom>
              <a:solidFill>
                <a:schemeClr val="accent6">
                  <a:lumMod val="20000"/>
                  <a:lumOff val="8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 sz="1350" dirty="0"/>
              </a:p>
            </p:txBody>
          </p:sp>
          <p:sp>
            <p:nvSpPr>
              <p:cNvPr id="25" name="Freeform 44">
                <a:extLst>
                  <a:ext uri="{FF2B5EF4-FFF2-40B4-BE49-F238E27FC236}">
                    <a16:creationId xmlns:a16="http://schemas.microsoft.com/office/drawing/2014/main" id="{2C0EDB72-64AD-4E4F-850C-394DAA6706C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335338" y="2243138"/>
                <a:ext cx="176213" cy="249237"/>
              </a:xfrm>
              <a:custGeom>
                <a:avLst/>
                <a:gdLst>
                  <a:gd name="T0" fmla="*/ 0 w 111"/>
                  <a:gd name="T1" fmla="*/ 0 h 157"/>
                  <a:gd name="T2" fmla="*/ 111 w 111"/>
                  <a:gd name="T3" fmla="*/ 110 h 157"/>
                  <a:gd name="T4" fmla="*/ 105 w 111"/>
                  <a:gd name="T5" fmla="*/ 116 h 157"/>
                  <a:gd name="T6" fmla="*/ 88 w 111"/>
                  <a:gd name="T7" fmla="*/ 127 h 157"/>
                  <a:gd name="T8" fmla="*/ 70 w 111"/>
                  <a:gd name="T9" fmla="*/ 137 h 157"/>
                  <a:gd name="T10" fmla="*/ 51 w 111"/>
                  <a:gd name="T11" fmla="*/ 145 h 157"/>
                  <a:gd name="T12" fmla="*/ 31 w 111"/>
                  <a:gd name="T13" fmla="*/ 151 h 157"/>
                  <a:gd name="T14" fmla="*/ 10 w 111"/>
                  <a:gd name="T15" fmla="*/ 155 h 157"/>
                  <a:gd name="T16" fmla="*/ 0 w 111"/>
                  <a:gd name="T17" fmla="*/ 157 h 157"/>
                  <a:gd name="T18" fmla="*/ 0 w 111"/>
                  <a:gd name="T19" fmla="*/ 0 h 1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11" h="157">
                    <a:moveTo>
                      <a:pt x="0" y="0"/>
                    </a:moveTo>
                    <a:lnTo>
                      <a:pt x="111" y="110"/>
                    </a:lnTo>
                    <a:lnTo>
                      <a:pt x="105" y="116"/>
                    </a:lnTo>
                    <a:lnTo>
                      <a:pt x="88" y="127"/>
                    </a:lnTo>
                    <a:lnTo>
                      <a:pt x="70" y="137"/>
                    </a:lnTo>
                    <a:lnTo>
                      <a:pt x="51" y="145"/>
                    </a:lnTo>
                    <a:lnTo>
                      <a:pt x="31" y="151"/>
                    </a:lnTo>
                    <a:lnTo>
                      <a:pt x="10" y="155"/>
                    </a:lnTo>
                    <a:lnTo>
                      <a:pt x="0" y="15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6">
                  <a:lumMod val="20000"/>
                  <a:lumOff val="8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 sz="1350" dirty="0"/>
              </a:p>
            </p:txBody>
          </p:sp>
          <p:sp>
            <p:nvSpPr>
              <p:cNvPr id="26" name="Freeform 45">
                <a:extLst>
                  <a:ext uri="{FF2B5EF4-FFF2-40B4-BE49-F238E27FC236}">
                    <a16:creationId xmlns:a16="http://schemas.microsoft.com/office/drawing/2014/main" id="{82B5147A-7D50-424A-B614-B06C14E083F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384551" y="1947863"/>
                <a:ext cx="250825" cy="176212"/>
              </a:xfrm>
              <a:custGeom>
                <a:avLst/>
                <a:gdLst>
                  <a:gd name="T0" fmla="*/ 0 w 158"/>
                  <a:gd name="T1" fmla="*/ 111 h 111"/>
                  <a:gd name="T2" fmla="*/ 111 w 158"/>
                  <a:gd name="T3" fmla="*/ 0 h 111"/>
                  <a:gd name="T4" fmla="*/ 117 w 158"/>
                  <a:gd name="T5" fmla="*/ 6 h 111"/>
                  <a:gd name="T6" fmla="*/ 128 w 158"/>
                  <a:gd name="T7" fmla="*/ 24 h 111"/>
                  <a:gd name="T8" fmla="*/ 138 w 158"/>
                  <a:gd name="T9" fmla="*/ 42 h 111"/>
                  <a:gd name="T10" fmla="*/ 146 w 158"/>
                  <a:gd name="T11" fmla="*/ 60 h 111"/>
                  <a:gd name="T12" fmla="*/ 152 w 158"/>
                  <a:gd name="T13" fmla="*/ 79 h 111"/>
                  <a:gd name="T14" fmla="*/ 156 w 158"/>
                  <a:gd name="T15" fmla="*/ 100 h 111"/>
                  <a:gd name="T16" fmla="*/ 158 w 158"/>
                  <a:gd name="T17" fmla="*/ 111 h 111"/>
                  <a:gd name="T18" fmla="*/ 0 w 158"/>
                  <a:gd name="T19" fmla="*/ 111 h 1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58" h="111">
                    <a:moveTo>
                      <a:pt x="0" y="111"/>
                    </a:moveTo>
                    <a:lnTo>
                      <a:pt x="111" y="0"/>
                    </a:lnTo>
                    <a:lnTo>
                      <a:pt x="117" y="6"/>
                    </a:lnTo>
                    <a:lnTo>
                      <a:pt x="128" y="24"/>
                    </a:lnTo>
                    <a:lnTo>
                      <a:pt x="138" y="42"/>
                    </a:lnTo>
                    <a:lnTo>
                      <a:pt x="146" y="60"/>
                    </a:lnTo>
                    <a:lnTo>
                      <a:pt x="152" y="79"/>
                    </a:lnTo>
                    <a:lnTo>
                      <a:pt x="156" y="100"/>
                    </a:lnTo>
                    <a:lnTo>
                      <a:pt x="158" y="111"/>
                    </a:lnTo>
                    <a:lnTo>
                      <a:pt x="0" y="111"/>
                    </a:lnTo>
                    <a:close/>
                  </a:path>
                </a:pathLst>
              </a:custGeom>
              <a:solidFill>
                <a:schemeClr val="accent6">
                  <a:lumMod val="20000"/>
                  <a:lumOff val="8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 sz="1350" dirty="0"/>
              </a:p>
            </p:txBody>
          </p:sp>
        </p:grpSp>
        <p:sp>
          <p:nvSpPr>
            <p:cNvPr id="15" name="Freeform 32">
              <a:extLst>
                <a:ext uri="{FF2B5EF4-FFF2-40B4-BE49-F238E27FC236}">
                  <a16:creationId xmlns:a16="http://schemas.microsoft.com/office/drawing/2014/main" id="{6BBACEF9-DB50-423C-9481-A23434AAD23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022671" y="4628995"/>
              <a:ext cx="528323" cy="527592"/>
            </a:xfrm>
            <a:custGeom>
              <a:avLst/>
              <a:gdLst>
                <a:gd name="T0" fmla="*/ 455 w 483"/>
                <a:gd name="T1" fmla="*/ 214 h 482"/>
                <a:gd name="T2" fmla="*/ 446 w 483"/>
                <a:gd name="T3" fmla="*/ 176 h 482"/>
                <a:gd name="T4" fmla="*/ 431 w 483"/>
                <a:gd name="T5" fmla="*/ 139 h 482"/>
                <a:gd name="T6" fmla="*/ 409 w 483"/>
                <a:gd name="T7" fmla="*/ 106 h 482"/>
                <a:gd name="T8" fmla="*/ 381 w 483"/>
                <a:gd name="T9" fmla="*/ 78 h 482"/>
                <a:gd name="T10" fmla="*/ 349 w 483"/>
                <a:gd name="T11" fmla="*/ 55 h 482"/>
                <a:gd name="T12" fmla="*/ 313 w 483"/>
                <a:gd name="T13" fmla="*/ 38 h 482"/>
                <a:gd name="T14" fmla="*/ 274 w 483"/>
                <a:gd name="T15" fmla="*/ 28 h 482"/>
                <a:gd name="T16" fmla="*/ 235 w 483"/>
                <a:gd name="T17" fmla="*/ 26 h 482"/>
                <a:gd name="T18" fmla="*/ 195 w 483"/>
                <a:gd name="T19" fmla="*/ 31 h 482"/>
                <a:gd name="T20" fmla="*/ 157 w 483"/>
                <a:gd name="T21" fmla="*/ 43 h 482"/>
                <a:gd name="T22" fmla="*/ 123 w 483"/>
                <a:gd name="T23" fmla="*/ 62 h 482"/>
                <a:gd name="T24" fmla="*/ 92 w 483"/>
                <a:gd name="T25" fmla="*/ 87 h 482"/>
                <a:gd name="T26" fmla="*/ 66 w 483"/>
                <a:gd name="T27" fmla="*/ 117 h 482"/>
                <a:gd name="T28" fmla="*/ 46 w 483"/>
                <a:gd name="T29" fmla="*/ 151 h 482"/>
                <a:gd name="T30" fmla="*/ 33 w 483"/>
                <a:gd name="T31" fmla="*/ 188 h 482"/>
                <a:gd name="T32" fmla="*/ 27 w 483"/>
                <a:gd name="T33" fmla="*/ 228 h 482"/>
                <a:gd name="T34" fmla="*/ 28 w 483"/>
                <a:gd name="T35" fmla="*/ 267 h 482"/>
                <a:gd name="T36" fmla="*/ 37 w 483"/>
                <a:gd name="T37" fmla="*/ 306 h 482"/>
                <a:gd name="T38" fmla="*/ 52 w 483"/>
                <a:gd name="T39" fmla="*/ 343 h 482"/>
                <a:gd name="T40" fmla="*/ 74 w 483"/>
                <a:gd name="T41" fmla="*/ 376 h 482"/>
                <a:gd name="T42" fmla="*/ 102 w 483"/>
                <a:gd name="T43" fmla="*/ 404 h 482"/>
                <a:gd name="T44" fmla="*/ 134 w 483"/>
                <a:gd name="T45" fmla="*/ 427 h 482"/>
                <a:gd name="T46" fmla="*/ 170 w 483"/>
                <a:gd name="T47" fmla="*/ 444 h 482"/>
                <a:gd name="T48" fmla="*/ 209 w 483"/>
                <a:gd name="T49" fmla="*/ 453 h 482"/>
                <a:gd name="T50" fmla="*/ 248 w 483"/>
                <a:gd name="T51" fmla="*/ 456 h 482"/>
                <a:gd name="T52" fmla="*/ 288 w 483"/>
                <a:gd name="T53" fmla="*/ 451 h 482"/>
                <a:gd name="T54" fmla="*/ 325 w 483"/>
                <a:gd name="T55" fmla="*/ 439 h 482"/>
                <a:gd name="T56" fmla="*/ 360 w 483"/>
                <a:gd name="T57" fmla="*/ 420 h 482"/>
                <a:gd name="T58" fmla="*/ 391 w 483"/>
                <a:gd name="T59" fmla="*/ 395 h 482"/>
                <a:gd name="T60" fmla="*/ 417 w 483"/>
                <a:gd name="T61" fmla="*/ 365 h 482"/>
                <a:gd name="T62" fmla="*/ 437 w 483"/>
                <a:gd name="T63" fmla="*/ 331 h 482"/>
                <a:gd name="T64" fmla="*/ 450 w 483"/>
                <a:gd name="T65" fmla="*/ 293 h 482"/>
                <a:gd name="T66" fmla="*/ 456 w 483"/>
                <a:gd name="T67" fmla="*/ 254 h 482"/>
                <a:gd name="T68" fmla="*/ 360 w 483"/>
                <a:gd name="T69" fmla="*/ 110 h 482"/>
                <a:gd name="T70" fmla="*/ 304 w 483"/>
                <a:gd name="T71" fmla="*/ 183 h 482"/>
                <a:gd name="T72" fmla="*/ 278 w 483"/>
                <a:gd name="T73" fmla="*/ 68 h 482"/>
                <a:gd name="T74" fmla="*/ 188 w 483"/>
                <a:gd name="T75" fmla="*/ 239 h 482"/>
                <a:gd name="T76" fmla="*/ 150 w 483"/>
                <a:gd name="T77" fmla="*/ 90 h 482"/>
                <a:gd name="T78" fmla="*/ 208 w 483"/>
                <a:gd name="T79" fmla="*/ 162 h 482"/>
                <a:gd name="T80" fmla="*/ 178 w 483"/>
                <a:gd name="T81" fmla="*/ 183 h 482"/>
                <a:gd name="T82" fmla="*/ 90 w 483"/>
                <a:gd name="T83" fmla="*/ 332 h 482"/>
                <a:gd name="T84" fmla="*/ 65 w 483"/>
                <a:gd name="T85" fmla="*/ 241 h 482"/>
                <a:gd name="T86" fmla="*/ 158 w 483"/>
                <a:gd name="T87" fmla="*/ 252 h 482"/>
                <a:gd name="T88" fmla="*/ 166 w 483"/>
                <a:gd name="T89" fmla="*/ 277 h 482"/>
                <a:gd name="T90" fmla="*/ 111 w 483"/>
                <a:gd name="T91" fmla="*/ 360 h 482"/>
                <a:gd name="T92" fmla="*/ 241 w 483"/>
                <a:gd name="T93" fmla="*/ 417 h 482"/>
                <a:gd name="T94" fmla="*/ 222 w 483"/>
                <a:gd name="T95" fmla="*/ 322 h 482"/>
                <a:gd name="T96" fmla="*/ 244 w 483"/>
                <a:gd name="T97" fmla="*/ 324 h 482"/>
                <a:gd name="T98" fmla="*/ 304 w 483"/>
                <a:gd name="T99" fmla="*/ 406 h 482"/>
                <a:gd name="T100" fmla="*/ 407 w 483"/>
                <a:gd name="T101" fmla="*/ 301 h 482"/>
                <a:gd name="T102" fmla="*/ 308 w 483"/>
                <a:gd name="T103" fmla="*/ 291 h 482"/>
                <a:gd name="T104" fmla="*/ 321 w 483"/>
                <a:gd name="T105" fmla="*/ 267 h 482"/>
                <a:gd name="T106" fmla="*/ 418 w 483"/>
                <a:gd name="T107" fmla="*/ 232 h 4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483" h="482">
                  <a:moveTo>
                    <a:pt x="469" y="251"/>
                  </a:moveTo>
                  <a:cubicBezTo>
                    <a:pt x="483" y="246"/>
                    <a:pt x="483" y="246"/>
                    <a:pt x="483" y="246"/>
                  </a:cubicBezTo>
                  <a:cubicBezTo>
                    <a:pt x="483" y="236"/>
                    <a:pt x="483" y="236"/>
                    <a:pt x="483" y="236"/>
                  </a:cubicBezTo>
                  <a:cubicBezTo>
                    <a:pt x="469" y="230"/>
                    <a:pt x="469" y="230"/>
                    <a:pt x="469" y="230"/>
                  </a:cubicBezTo>
                  <a:cubicBezTo>
                    <a:pt x="456" y="228"/>
                    <a:pt x="456" y="228"/>
                    <a:pt x="456" y="228"/>
                  </a:cubicBezTo>
                  <a:cubicBezTo>
                    <a:pt x="455" y="214"/>
                    <a:pt x="455" y="214"/>
                    <a:pt x="455" y="214"/>
                  </a:cubicBezTo>
                  <a:cubicBezTo>
                    <a:pt x="468" y="209"/>
                    <a:pt x="468" y="209"/>
                    <a:pt x="468" y="209"/>
                  </a:cubicBezTo>
                  <a:cubicBezTo>
                    <a:pt x="480" y="201"/>
                    <a:pt x="480" y="201"/>
                    <a:pt x="480" y="201"/>
                  </a:cubicBezTo>
                  <a:cubicBezTo>
                    <a:pt x="478" y="191"/>
                    <a:pt x="478" y="191"/>
                    <a:pt x="478" y="191"/>
                  </a:cubicBezTo>
                  <a:cubicBezTo>
                    <a:pt x="464" y="188"/>
                    <a:pt x="464" y="188"/>
                    <a:pt x="464" y="188"/>
                  </a:cubicBezTo>
                  <a:cubicBezTo>
                    <a:pt x="450" y="188"/>
                    <a:pt x="450" y="188"/>
                    <a:pt x="450" y="188"/>
                  </a:cubicBezTo>
                  <a:cubicBezTo>
                    <a:pt x="446" y="176"/>
                    <a:pt x="446" y="176"/>
                    <a:pt x="446" y="176"/>
                  </a:cubicBezTo>
                  <a:cubicBezTo>
                    <a:pt x="458" y="168"/>
                    <a:pt x="458" y="168"/>
                    <a:pt x="458" y="168"/>
                  </a:cubicBezTo>
                  <a:cubicBezTo>
                    <a:pt x="469" y="158"/>
                    <a:pt x="469" y="158"/>
                    <a:pt x="469" y="158"/>
                  </a:cubicBezTo>
                  <a:cubicBezTo>
                    <a:pt x="465" y="149"/>
                    <a:pt x="465" y="149"/>
                    <a:pt x="465" y="149"/>
                  </a:cubicBezTo>
                  <a:cubicBezTo>
                    <a:pt x="450" y="149"/>
                    <a:pt x="450" y="149"/>
                    <a:pt x="450" y="149"/>
                  </a:cubicBezTo>
                  <a:cubicBezTo>
                    <a:pt x="437" y="151"/>
                    <a:pt x="437" y="151"/>
                    <a:pt x="437" y="151"/>
                  </a:cubicBezTo>
                  <a:cubicBezTo>
                    <a:pt x="431" y="139"/>
                    <a:pt x="431" y="139"/>
                    <a:pt x="431" y="139"/>
                  </a:cubicBezTo>
                  <a:cubicBezTo>
                    <a:pt x="441" y="130"/>
                    <a:pt x="441" y="130"/>
                    <a:pt x="441" y="130"/>
                  </a:cubicBezTo>
                  <a:cubicBezTo>
                    <a:pt x="450" y="118"/>
                    <a:pt x="450" y="118"/>
                    <a:pt x="450" y="118"/>
                  </a:cubicBezTo>
                  <a:cubicBezTo>
                    <a:pt x="444" y="109"/>
                    <a:pt x="444" y="109"/>
                    <a:pt x="444" y="109"/>
                  </a:cubicBezTo>
                  <a:cubicBezTo>
                    <a:pt x="430" y="112"/>
                    <a:pt x="430" y="112"/>
                    <a:pt x="430" y="112"/>
                  </a:cubicBezTo>
                  <a:cubicBezTo>
                    <a:pt x="417" y="117"/>
                    <a:pt x="417" y="117"/>
                    <a:pt x="417" y="117"/>
                  </a:cubicBezTo>
                  <a:cubicBezTo>
                    <a:pt x="409" y="106"/>
                    <a:pt x="409" y="106"/>
                    <a:pt x="409" y="106"/>
                  </a:cubicBezTo>
                  <a:cubicBezTo>
                    <a:pt x="417" y="95"/>
                    <a:pt x="417" y="95"/>
                    <a:pt x="417" y="95"/>
                  </a:cubicBezTo>
                  <a:cubicBezTo>
                    <a:pt x="423" y="82"/>
                    <a:pt x="423" y="82"/>
                    <a:pt x="423" y="82"/>
                  </a:cubicBezTo>
                  <a:cubicBezTo>
                    <a:pt x="417" y="74"/>
                    <a:pt x="417" y="74"/>
                    <a:pt x="417" y="74"/>
                  </a:cubicBezTo>
                  <a:cubicBezTo>
                    <a:pt x="403" y="79"/>
                    <a:pt x="403" y="79"/>
                    <a:pt x="403" y="79"/>
                  </a:cubicBezTo>
                  <a:cubicBezTo>
                    <a:pt x="391" y="87"/>
                    <a:pt x="391" y="87"/>
                    <a:pt x="391" y="87"/>
                  </a:cubicBezTo>
                  <a:cubicBezTo>
                    <a:pt x="381" y="78"/>
                    <a:pt x="381" y="78"/>
                    <a:pt x="381" y="78"/>
                  </a:cubicBezTo>
                  <a:cubicBezTo>
                    <a:pt x="387" y="65"/>
                    <a:pt x="387" y="65"/>
                    <a:pt x="387" y="65"/>
                  </a:cubicBezTo>
                  <a:cubicBezTo>
                    <a:pt x="391" y="51"/>
                    <a:pt x="391" y="51"/>
                    <a:pt x="391" y="51"/>
                  </a:cubicBezTo>
                  <a:cubicBezTo>
                    <a:pt x="383" y="45"/>
                    <a:pt x="383" y="45"/>
                    <a:pt x="383" y="45"/>
                  </a:cubicBezTo>
                  <a:cubicBezTo>
                    <a:pt x="370" y="52"/>
                    <a:pt x="370" y="52"/>
                    <a:pt x="370" y="52"/>
                  </a:cubicBezTo>
                  <a:cubicBezTo>
                    <a:pt x="360" y="62"/>
                    <a:pt x="360" y="62"/>
                    <a:pt x="360" y="62"/>
                  </a:cubicBezTo>
                  <a:cubicBezTo>
                    <a:pt x="349" y="55"/>
                    <a:pt x="349" y="55"/>
                    <a:pt x="349" y="55"/>
                  </a:cubicBezTo>
                  <a:cubicBezTo>
                    <a:pt x="352" y="41"/>
                    <a:pt x="352" y="41"/>
                    <a:pt x="352" y="41"/>
                  </a:cubicBezTo>
                  <a:cubicBezTo>
                    <a:pt x="354" y="27"/>
                    <a:pt x="354" y="27"/>
                    <a:pt x="354" y="27"/>
                  </a:cubicBezTo>
                  <a:cubicBezTo>
                    <a:pt x="345" y="22"/>
                    <a:pt x="345" y="22"/>
                    <a:pt x="345" y="22"/>
                  </a:cubicBezTo>
                  <a:cubicBezTo>
                    <a:pt x="334" y="32"/>
                    <a:pt x="334" y="32"/>
                    <a:pt x="334" y="32"/>
                  </a:cubicBezTo>
                  <a:cubicBezTo>
                    <a:pt x="325" y="43"/>
                    <a:pt x="325" y="43"/>
                    <a:pt x="325" y="43"/>
                  </a:cubicBezTo>
                  <a:cubicBezTo>
                    <a:pt x="313" y="38"/>
                    <a:pt x="313" y="38"/>
                    <a:pt x="313" y="38"/>
                  </a:cubicBezTo>
                  <a:cubicBezTo>
                    <a:pt x="314" y="24"/>
                    <a:pt x="314" y="24"/>
                    <a:pt x="314" y="24"/>
                  </a:cubicBezTo>
                  <a:cubicBezTo>
                    <a:pt x="312" y="10"/>
                    <a:pt x="312" y="10"/>
                    <a:pt x="312" y="10"/>
                  </a:cubicBezTo>
                  <a:cubicBezTo>
                    <a:pt x="303" y="7"/>
                    <a:pt x="303" y="7"/>
                    <a:pt x="303" y="7"/>
                  </a:cubicBezTo>
                  <a:cubicBezTo>
                    <a:pt x="294" y="19"/>
                    <a:pt x="294" y="19"/>
                    <a:pt x="294" y="19"/>
                  </a:cubicBezTo>
                  <a:cubicBezTo>
                    <a:pt x="288" y="31"/>
                    <a:pt x="288" y="31"/>
                    <a:pt x="288" y="31"/>
                  </a:cubicBezTo>
                  <a:cubicBezTo>
                    <a:pt x="274" y="28"/>
                    <a:pt x="274" y="28"/>
                    <a:pt x="274" y="28"/>
                  </a:cubicBezTo>
                  <a:cubicBezTo>
                    <a:pt x="273" y="15"/>
                    <a:pt x="273" y="15"/>
                    <a:pt x="273" y="15"/>
                  </a:cubicBezTo>
                  <a:cubicBezTo>
                    <a:pt x="269" y="1"/>
                    <a:pt x="269" y="1"/>
                    <a:pt x="269" y="1"/>
                  </a:cubicBezTo>
                  <a:cubicBezTo>
                    <a:pt x="259" y="0"/>
                    <a:pt x="259" y="0"/>
                    <a:pt x="259" y="0"/>
                  </a:cubicBezTo>
                  <a:cubicBezTo>
                    <a:pt x="252" y="13"/>
                    <a:pt x="252" y="13"/>
                    <a:pt x="252" y="13"/>
                  </a:cubicBezTo>
                  <a:cubicBezTo>
                    <a:pt x="248" y="26"/>
                    <a:pt x="248" y="26"/>
                    <a:pt x="248" y="26"/>
                  </a:cubicBezTo>
                  <a:cubicBezTo>
                    <a:pt x="235" y="26"/>
                    <a:pt x="235" y="26"/>
                    <a:pt x="235" y="26"/>
                  </a:cubicBezTo>
                  <a:cubicBezTo>
                    <a:pt x="231" y="13"/>
                    <a:pt x="231" y="13"/>
                    <a:pt x="231" y="13"/>
                  </a:cubicBezTo>
                  <a:cubicBezTo>
                    <a:pt x="224" y="0"/>
                    <a:pt x="224" y="0"/>
                    <a:pt x="224" y="0"/>
                  </a:cubicBezTo>
                  <a:cubicBezTo>
                    <a:pt x="214" y="1"/>
                    <a:pt x="214" y="1"/>
                    <a:pt x="214" y="1"/>
                  </a:cubicBezTo>
                  <a:cubicBezTo>
                    <a:pt x="210" y="15"/>
                    <a:pt x="210" y="15"/>
                    <a:pt x="210" y="15"/>
                  </a:cubicBezTo>
                  <a:cubicBezTo>
                    <a:pt x="209" y="28"/>
                    <a:pt x="209" y="28"/>
                    <a:pt x="209" y="28"/>
                  </a:cubicBezTo>
                  <a:cubicBezTo>
                    <a:pt x="195" y="31"/>
                    <a:pt x="195" y="31"/>
                    <a:pt x="195" y="31"/>
                  </a:cubicBezTo>
                  <a:cubicBezTo>
                    <a:pt x="189" y="19"/>
                    <a:pt x="189" y="19"/>
                    <a:pt x="189" y="19"/>
                  </a:cubicBezTo>
                  <a:cubicBezTo>
                    <a:pt x="180" y="7"/>
                    <a:pt x="180" y="7"/>
                    <a:pt x="180" y="7"/>
                  </a:cubicBezTo>
                  <a:cubicBezTo>
                    <a:pt x="170" y="10"/>
                    <a:pt x="170" y="10"/>
                    <a:pt x="170" y="10"/>
                  </a:cubicBezTo>
                  <a:cubicBezTo>
                    <a:pt x="169" y="24"/>
                    <a:pt x="169" y="24"/>
                    <a:pt x="169" y="24"/>
                  </a:cubicBezTo>
                  <a:cubicBezTo>
                    <a:pt x="170" y="38"/>
                    <a:pt x="170" y="38"/>
                    <a:pt x="170" y="38"/>
                  </a:cubicBezTo>
                  <a:cubicBezTo>
                    <a:pt x="157" y="43"/>
                    <a:pt x="157" y="43"/>
                    <a:pt x="157" y="43"/>
                  </a:cubicBezTo>
                  <a:cubicBezTo>
                    <a:pt x="149" y="32"/>
                    <a:pt x="149" y="32"/>
                    <a:pt x="149" y="32"/>
                  </a:cubicBezTo>
                  <a:cubicBezTo>
                    <a:pt x="138" y="22"/>
                    <a:pt x="138" y="22"/>
                    <a:pt x="138" y="22"/>
                  </a:cubicBezTo>
                  <a:cubicBezTo>
                    <a:pt x="129" y="27"/>
                    <a:pt x="129" y="27"/>
                    <a:pt x="129" y="27"/>
                  </a:cubicBezTo>
                  <a:cubicBezTo>
                    <a:pt x="130" y="41"/>
                    <a:pt x="130" y="41"/>
                    <a:pt x="130" y="41"/>
                  </a:cubicBezTo>
                  <a:cubicBezTo>
                    <a:pt x="134" y="55"/>
                    <a:pt x="134" y="55"/>
                    <a:pt x="134" y="55"/>
                  </a:cubicBezTo>
                  <a:cubicBezTo>
                    <a:pt x="123" y="62"/>
                    <a:pt x="123" y="62"/>
                    <a:pt x="123" y="62"/>
                  </a:cubicBezTo>
                  <a:cubicBezTo>
                    <a:pt x="112" y="52"/>
                    <a:pt x="112" y="52"/>
                    <a:pt x="112" y="52"/>
                  </a:cubicBezTo>
                  <a:cubicBezTo>
                    <a:pt x="100" y="45"/>
                    <a:pt x="100" y="45"/>
                    <a:pt x="100" y="45"/>
                  </a:cubicBezTo>
                  <a:cubicBezTo>
                    <a:pt x="92" y="51"/>
                    <a:pt x="92" y="51"/>
                    <a:pt x="92" y="51"/>
                  </a:cubicBezTo>
                  <a:cubicBezTo>
                    <a:pt x="96" y="65"/>
                    <a:pt x="96" y="65"/>
                    <a:pt x="96" y="65"/>
                  </a:cubicBezTo>
                  <a:cubicBezTo>
                    <a:pt x="102" y="78"/>
                    <a:pt x="102" y="78"/>
                    <a:pt x="102" y="78"/>
                  </a:cubicBezTo>
                  <a:cubicBezTo>
                    <a:pt x="92" y="87"/>
                    <a:pt x="92" y="87"/>
                    <a:pt x="92" y="87"/>
                  </a:cubicBezTo>
                  <a:cubicBezTo>
                    <a:pt x="80" y="79"/>
                    <a:pt x="80" y="79"/>
                    <a:pt x="80" y="79"/>
                  </a:cubicBezTo>
                  <a:cubicBezTo>
                    <a:pt x="66" y="74"/>
                    <a:pt x="66" y="74"/>
                    <a:pt x="66" y="74"/>
                  </a:cubicBezTo>
                  <a:cubicBezTo>
                    <a:pt x="59" y="82"/>
                    <a:pt x="59" y="82"/>
                    <a:pt x="59" y="82"/>
                  </a:cubicBezTo>
                  <a:cubicBezTo>
                    <a:pt x="66" y="95"/>
                    <a:pt x="66" y="95"/>
                    <a:pt x="66" y="95"/>
                  </a:cubicBezTo>
                  <a:cubicBezTo>
                    <a:pt x="74" y="106"/>
                    <a:pt x="74" y="106"/>
                    <a:pt x="74" y="106"/>
                  </a:cubicBezTo>
                  <a:cubicBezTo>
                    <a:pt x="66" y="117"/>
                    <a:pt x="66" y="117"/>
                    <a:pt x="66" y="117"/>
                  </a:cubicBezTo>
                  <a:cubicBezTo>
                    <a:pt x="53" y="112"/>
                    <a:pt x="53" y="112"/>
                    <a:pt x="53" y="112"/>
                  </a:cubicBezTo>
                  <a:cubicBezTo>
                    <a:pt x="38" y="109"/>
                    <a:pt x="38" y="109"/>
                    <a:pt x="38" y="109"/>
                  </a:cubicBezTo>
                  <a:cubicBezTo>
                    <a:pt x="33" y="118"/>
                    <a:pt x="33" y="118"/>
                    <a:pt x="33" y="118"/>
                  </a:cubicBezTo>
                  <a:cubicBezTo>
                    <a:pt x="42" y="130"/>
                    <a:pt x="42" y="130"/>
                    <a:pt x="42" y="130"/>
                  </a:cubicBezTo>
                  <a:cubicBezTo>
                    <a:pt x="52" y="139"/>
                    <a:pt x="52" y="139"/>
                    <a:pt x="52" y="139"/>
                  </a:cubicBezTo>
                  <a:cubicBezTo>
                    <a:pt x="46" y="151"/>
                    <a:pt x="46" y="151"/>
                    <a:pt x="46" y="151"/>
                  </a:cubicBezTo>
                  <a:cubicBezTo>
                    <a:pt x="32" y="149"/>
                    <a:pt x="32" y="149"/>
                    <a:pt x="32" y="149"/>
                  </a:cubicBezTo>
                  <a:cubicBezTo>
                    <a:pt x="18" y="149"/>
                    <a:pt x="18" y="149"/>
                    <a:pt x="18" y="149"/>
                  </a:cubicBezTo>
                  <a:cubicBezTo>
                    <a:pt x="14" y="158"/>
                    <a:pt x="14" y="158"/>
                    <a:pt x="14" y="158"/>
                  </a:cubicBezTo>
                  <a:cubicBezTo>
                    <a:pt x="25" y="168"/>
                    <a:pt x="25" y="168"/>
                    <a:pt x="25" y="168"/>
                  </a:cubicBezTo>
                  <a:cubicBezTo>
                    <a:pt x="37" y="176"/>
                    <a:pt x="37" y="176"/>
                    <a:pt x="37" y="176"/>
                  </a:cubicBezTo>
                  <a:cubicBezTo>
                    <a:pt x="33" y="188"/>
                    <a:pt x="33" y="188"/>
                    <a:pt x="33" y="188"/>
                  </a:cubicBezTo>
                  <a:cubicBezTo>
                    <a:pt x="19" y="188"/>
                    <a:pt x="19" y="188"/>
                    <a:pt x="19" y="188"/>
                  </a:cubicBezTo>
                  <a:cubicBezTo>
                    <a:pt x="5" y="191"/>
                    <a:pt x="5" y="191"/>
                    <a:pt x="5" y="191"/>
                  </a:cubicBezTo>
                  <a:cubicBezTo>
                    <a:pt x="3" y="201"/>
                    <a:pt x="3" y="201"/>
                    <a:pt x="3" y="201"/>
                  </a:cubicBezTo>
                  <a:cubicBezTo>
                    <a:pt x="15" y="209"/>
                    <a:pt x="15" y="209"/>
                    <a:pt x="15" y="209"/>
                  </a:cubicBezTo>
                  <a:cubicBezTo>
                    <a:pt x="28" y="214"/>
                    <a:pt x="28" y="214"/>
                    <a:pt x="28" y="214"/>
                  </a:cubicBezTo>
                  <a:cubicBezTo>
                    <a:pt x="27" y="228"/>
                    <a:pt x="27" y="228"/>
                    <a:pt x="27" y="228"/>
                  </a:cubicBezTo>
                  <a:cubicBezTo>
                    <a:pt x="13" y="230"/>
                    <a:pt x="13" y="230"/>
                    <a:pt x="13" y="230"/>
                  </a:cubicBezTo>
                  <a:cubicBezTo>
                    <a:pt x="0" y="236"/>
                    <a:pt x="0" y="236"/>
                    <a:pt x="0" y="236"/>
                  </a:cubicBezTo>
                  <a:cubicBezTo>
                    <a:pt x="0" y="246"/>
                    <a:pt x="0" y="246"/>
                    <a:pt x="0" y="246"/>
                  </a:cubicBezTo>
                  <a:cubicBezTo>
                    <a:pt x="13" y="251"/>
                    <a:pt x="13" y="251"/>
                    <a:pt x="13" y="251"/>
                  </a:cubicBezTo>
                  <a:cubicBezTo>
                    <a:pt x="27" y="254"/>
                    <a:pt x="27" y="254"/>
                    <a:pt x="27" y="254"/>
                  </a:cubicBezTo>
                  <a:cubicBezTo>
                    <a:pt x="28" y="267"/>
                    <a:pt x="28" y="267"/>
                    <a:pt x="28" y="267"/>
                  </a:cubicBezTo>
                  <a:cubicBezTo>
                    <a:pt x="15" y="272"/>
                    <a:pt x="15" y="272"/>
                    <a:pt x="15" y="272"/>
                  </a:cubicBezTo>
                  <a:cubicBezTo>
                    <a:pt x="3" y="280"/>
                    <a:pt x="3" y="280"/>
                    <a:pt x="3" y="280"/>
                  </a:cubicBezTo>
                  <a:cubicBezTo>
                    <a:pt x="5" y="290"/>
                    <a:pt x="5" y="290"/>
                    <a:pt x="5" y="290"/>
                  </a:cubicBezTo>
                  <a:cubicBezTo>
                    <a:pt x="19" y="293"/>
                    <a:pt x="19" y="293"/>
                    <a:pt x="19" y="293"/>
                  </a:cubicBezTo>
                  <a:cubicBezTo>
                    <a:pt x="33" y="293"/>
                    <a:pt x="33" y="293"/>
                    <a:pt x="33" y="293"/>
                  </a:cubicBezTo>
                  <a:cubicBezTo>
                    <a:pt x="37" y="306"/>
                    <a:pt x="37" y="306"/>
                    <a:pt x="37" y="306"/>
                  </a:cubicBezTo>
                  <a:cubicBezTo>
                    <a:pt x="25" y="313"/>
                    <a:pt x="25" y="313"/>
                    <a:pt x="25" y="313"/>
                  </a:cubicBezTo>
                  <a:cubicBezTo>
                    <a:pt x="14" y="323"/>
                    <a:pt x="14" y="323"/>
                    <a:pt x="14" y="323"/>
                  </a:cubicBezTo>
                  <a:cubicBezTo>
                    <a:pt x="18" y="333"/>
                    <a:pt x="18" y="333"/>
                    <a:pt x="18" y="333"/>
                  </a:cubicBezTo>
                  <a:cubicBezTo>
                    <a:pt x="32" y="333"/>
                    <a:pt x="32" y="333"/>
                    <a:pt x="32" y="333"/>
                  </a:cubicBezTo>
                  <a:cubicBezTo>
                    <a:pt x="46" y="331"/>
                    <a:pt x="46" y="331"/>
                    <a:pt x="46" y="331"/>
                  </a:cubicBezTo>
                  <a:cubicBezTo>
                    <a:pt x="52" y="343"/>
                    <a:pt x="52" y="343"/>
                    <a:pt x="52" y="343"/>
                  </a:cubicBezTo>
                  <a:cubicBezTo>
                    <a:pt x="42" y="352"/>
                    <a:pt x="42" y="352"/>
                    <a:pt x="42" y="352"/>
                  </a:cubicBezTo>
                  <a:cubicBezTo>
                    <a:pt x="33" y="364"/>
                    <a:pt x="33" y="364"/>
                    <a:pt x="33" y="364"/>
                  </a:cubicBezTo>
                  <a:cubicBezTo>
                    <a:pt x="38" y="372"/>
                    <a:pt x="38" y="372"/>
                    <a:pt x="38" y="372"/>
                  </a:cubicBezTo>
                  <a:cubicBezTo>
                    <a:pt x="53" y="370"/>
                    <a:pt x="53" y="370"/>
                    <a:pt x="53" y="370"/>
                  </a:cubicBezTo>
                  <a:cubicBezTo>
                    <a:pt x="66" y="365"/>
                    <a:pt x="66" y="365"/>
                    <a:pt x="66" y="365"/>
                  </a:cubicBezTo>
                  <a:cubicBezTo>
                    <a:pt x="74" y="376"/>
                    <a:pt x="74" y="376"/>
                    <a:pt x="74" y="376"/>
                  </a:cubicBezTo>
                  <a:cubicBezTo>
                    <a:pt x="66" y="387"/>
                    <a:pt x="66" y="387"/>
                    <a:pt x="66" y="387"/>
                  </a:cubicBezTo>
                  <a:cubicBezTo>
                    <a:pt x="59" y="400"/>
                    <a:pt x="59" y="400"/>
                    <a:pt x="59" y="400"/>
                  </a:cubicBezTo>
                  <a:cubicBezTo>
                    <a:pt x="66" y="407"/>
                    <a:pt x="66" y="407"/>
                    <a:pt x="66" y="407"/>
                  </a:cubicBezTo>
                  <a:cubicBezTo>
                    <a:pt x="80" y="402"/>
                    <a:pt x="80" y="402"/>
                    <a:pt x="80" y="402"/>
                  </a:cubicBezTo>
                  <a:cubicBezTo>
                    <a:pt x="92" y="395"/>
                    <a:pt x="92" y="395"/>
                    <a:pt x="92" y="395"/>
                  </a:cubicBezTo>
                  <a:cubicBezTo>
                    <a:pt x="102" y="404"/>
                    <a:pt x="102" y="404"/>
                    <a:pt x="102" y="404"/>
                  </a:cubicBezTo>
                  <a:cubicBezTo>
                    <a:pt x="96" y="416"/>
                    <a:pt x="96" y="416"/>
                    <a:pt x="96" y="416"/>
                  </a:cubicBezTo>
                  <a:cubicBezTo>
                    <a:pt x="92" y="431"/>
                    <a:pt x="92" y="431"/>
                    <a:pt x="92" y="431"/>
                  </a:cubicBezTo>
                  <a:cubicBezTo>
                    <a:pt x="100" y="437"/>
                    <a:pt x="100" y="437"/>
                    <a:pt x="100" y="437"/>
                  </a:cubicBezTo>
                  <a:cubicBezTo>
                    <a:pt x="112" y="429"/>
                    <a:pt x="112" y="429"/>
                    <a:pt x="112" y="429"/>
                  </a:cubicBezTo>
                  <a:cubicBezTo>
                    <a:pt x="123" y="420"/>
                    <a:pt x="123" y="420"/>
                    <a:pt x="123" y="420"/>
                  </a:cubicBezTo>
                  <a:cubicBezTo>
                    <a:pt x="134" y="427"/>
                    <a:pt x="134" y="427"/>
                    <a:pt x="134" y="427"/>
                  </a:cubicBezTo>
                  <a:cubicBezTo>
                    <a:pt x="130" y="440"/>
                    <a:pt x="130" y="440"/>
                    <a:pt x="130" y="440"/>
                  </a:cubicBezTo>
                  <a:cubicBezTo>
                    <a:pt x="129" y="455"/>
                    <a:pt x="129" y="455"/>
                    <a:pt x="129" y="455"/>
                  </a:cubicBezTo>
                  <a:cubicBezTo>
                    <a:pt x="138" y="459"/>
                    <a:pt x="138" y="459"/>
                    <a:pt x="138" y="459"/>
                  </a:cubicBezTo>
                  <a:cubicBezTo>
                    <a:pt x="149" y="450"/>
                    <a:pt x="149" y="450"/>
                    <a:pt x="149" y="450"/>
                  </a:cubicBezTo>
                  <a:cubicBezTo>
                    <a:pt x="157" y="439"/>
                    <a:pt x="157" y="439"/>
                    <a:pt x="157" y="439"/>
                  </a:cubicBezTo>
                  <a:cubicBezTo>
                    <a:pt x="170" y="444"/>
                    <a:pt x="170" y="444"/>
                    <a:pt x="170" y="444"/>
                  </a:cubicBezTo>
                  <a:cubicBezTo>
                    <a:pt x="169" y="457"/>
                    <a:pt x="169" y="457"/>
                    <a:pt x="169" y="457"/>
                  </a:cubicBezTo>
                  <a:cubicBezTo>
                    <a:pt x="170" y="472"/>
                    <a:pt x="170" y="472"/>
                    <a:pt x="170" y="472"/>
                  </a:cubicBezTo>
                  <a:cubicBezTo>
                    <a:pt x="180" y="475"/>
                    <a:pt x="180" y="475"/>
                    <a:pt x="180" y="475"/>
                  </a:cubicBezTo>
                  <a:cubicBezTo>
                    <a:pt x="189" y="463"/>
                    <a:pt x="189" y="463"/>
                    <a:pt x="189" y="463"/>
                  </a:cubicBezTo>
                  <a:cubicBezTo>
                    <a:pt x="195" y="451"/>
                    <a:pt x="195" y="451"/>
                    <a:pt x="195" y="451"/>
                  </a:cubicBezTo>
                  <a:cubicBezTo>
                    <a:pt x="209" y="453"/>
                    <a:pt x="209" y="453"/>
                    <a:pt x="209" y="453"/>
                  </a:cubicBezTo>
                  <a:cubicBezTo>
                    <a:pt x="210" y="467"/>
                    <a:pt x="210" y="467"/>
                    <a:pt x="210" y="467"/>
                  </a:cubicBezTo>
                  <a:cubicBezTo>
                    <a:pt x="214" y="481"/>
                    <a:pt x="214" y="481"/>
                    <a:pt x="214" y="481"/>
                  </a:cubicBezTo>
                  <a:cubicBezTo>
                    <a:pt x="224" y="482"/>
                    <a:pt x="224" y="482"/>
                    <a:pt x="224" y="482"/>
                  </a:cubicBezTo>
                  <a:cubicBezTo>
                    <a:pt x="231" y="469"/>
                    <a:pt x="231" y="469"/>
                    <a:pt x="231" y="469"/>
                  </a:cubicBezTo>
                  <a:cubicBezTo>
                    <a:pt x="235" y="456"/>
                    <a:pt x="235" y="456"/>
                    <a:pt x="235" y="456"/>
                  </a:cubicBezTo>
                  <a:cubicBezTo>
                    <a:pt x="248" y="456"/>
                    <a:pt x="248" y="456"/>
                    <a:pt x="248" y="456"/>
                  </a:cubicBezTo>
                  <a:cubicBezTo>
                    <a:pt x="252" y="469"/>
                    <a:pt x="252" y="469"/>
                    <a:pt x="252" y="469"/>
                  </a:cubicBezTo>
                  <a:cubicBezTo>
                    <a:pt x="259" y="482"/>
                    <a:pt x="259" y="482"/>
                    <a:pt x="259" y="482"/>
                  </a:cubicBezTo>
                  <a:cubicBezTo>
                    <a:pt x="269" y="481"/>
                    <a:pt x="269" y="481"/>
                    <a:pt x="269" y="481"/>
                  </a:cubicBezTo>
                  <a:cubicBezTo>
                    <a:pt x="273" y="467"/>
                    <a:pt x="273" y="467"/>
                    <a:pt x="273" y="467"/>
                  </a:cubicBezTo>
                  <a:cubicBezTo>
                    <a:pt x="274" y="453"/>
                    <a:pt x="274" y="453"/>
                    <a:pt x="274" y="453"/>
                  </a:cubicBezTo>
                  <a:cubicBezTo>
                    <a:pt x="288" y="451"/>
                    <a:pt x="288" y="451"/>
                    <a:pt x="288" y="451"/>
                  </a:cubicBezTo>
                  <a:cubicBezTo>
                    <a:pt x="294" y="463"/>
                    <a:pt x="294" y="463"/>
                    <a:pt x="294" y="463"/>
                  </a:cubicBezTo>
                  <a:cubicBezTo>
                    <a:pt x="303" y="475"/>
                    <a:pt x="303" y="475"/>
                    <a:pt x="303" y="475"/>
                  </a:cubicBezTo>
                  <a:cubicBezTo>
                    <a:pt x="312" y="472"/>
                    <a:pt x="312" y="472"/>
                    <a:pt x="312" y="472"/>
                  </a:cubicBezTo>
                  <a:cubicBezTo>
                    <a:pt x="314" y="457"/>
                    <a:pt x="314" y="457"/>
                    <a:pt x="314" y="457"/>
                  </a:cubicBezTo>
                  <a:cubicBezTo>
                    <a:pt x="313" y="444"/>
                    <a:pt x="313" y="444"/>
                    <a:pt x="313" y="444"/>
                  </a:cubicBezTo>
                  <a:cubicBezTo>
                    <a:pt x="325" y="439"/>
                    <a:pt x="325" y="439"/>
                    <a:pt x="325" y="439"/>
                  </a:cubicBezTo>
                  <a:cubicBezTo>
                    <a:pt x="334" y="450"/>
                    <a:pt x="334" y="450"/>
                    <a:pt x="334" y="450"/>
                  </a:cubicBezTo>
                  <a:cubicBezTo>
                    <a:pt x="345" y="459"/>
                    <a:pt x="345" y="459"/>
                    <a:pt x="345" y="459"/>
                  </a:cubicBezTo>
                  <a:cubicBezTo>
                    <a:pt x="354" y="455"/>
                    <a:pt x="354" y="455"/>
                    <a:pt x="354" y="455"/>
                  </a:cubicBezTo>
                  <a:cubicBezTo>
                    <a:pt x="352" y="440"/>
                    <a:pt x="352" y="440"/>
                    <a:pt x="352" y="440"/>
                  </a:cubicBezTo>
                  <a:cubicBezTo>
                    <a:pt x="349" y="427"/>
                    <a:pt x="349" y="427"/>
                    <a:pt x="349" y="427"/>
                  </a:cubicBezTo>
                  <a:cubicBezTo>
                    <a:pt x="360" y="420"/>
                    <a:pt x="360" y="420"/>
                    <a:pt x="360" y="420"/>
                  </a:cubicBezTo>
                  <a:cubicBezTo>
                    <a:pt x="370" y="429"/>
                    <a:pt x="370" y="429"/>
                    <a:pt x="370" y="429"/>
                  </a:cubicBezTo>
                  <a:cubicBezTo>
                    <a:pt x="383" y="437"/>
                    <a:pt x="383" y="437"/>
                    <a:pt x="383" y="437"/>
                  </a:cubicBezTo>
                  <a:cubicBezTo>
                    <a:pt x="391" y="431"/>
                    <a:pt x="391" y="431"/>
                    <a:pt x="391" y="431"/>
                  </a:cubicBezTo>
                  <a:cubicBezTo>
                    <a:pt x="387" y="416"/>
                    <a:pt x="387" y="416"/>
                    <a:pt x="387" y="416"/>
                  </a:cubicBezTo>
                  <a:cubicBezTo>
                    <a:pt x="381" y="404"/>
                    <a:pt x="381" y="404"/>
                    <a:pt x="381" y="404"/>
                  </a:cubicBezTo>
                  <a:cubicBezTo>
                    <a:pt x="391" y="395"/>
                    <a:pt x="391" y="395"/>
                    <a:pt x="391" y="395"/>
                  </a:cubicBezTo>
                  <a:cubicBezTo>
                    <a:pt x="403" y="402"/>
                    <a:pt x="403" y="402"/>
                    <a:pt x="403" y="402"/>
                  </a:cubicBezTo>
                  <a:cubicBezTo>
                    <a:pt x="417" y="407"/>
                    <a:pt x="417" y="407"/>
                    <a:pt x="417" y="407"/>
                  </a:cubicBezTo>
                  <a:cubicBezTo>
                    <a:pt x="423" y="400"/>
                    <a:pt x="423" y="400"/>
                    <a:pt x="423" y="400"/>
                  </a:cubicBezTo>
                  <a:cubicBezTo>
                    <a:pt x="417" y="387"/>
                    <a:pt x="417" y="387"/>
                    <a:pt x="417" y="387"/>
                  </a:cubicBezTo>
                  <a:cubicBezTo>
                    <a:pt x="409" y="376"/>
                    <a:pt x="409" y="376"/>
                    <a:pt x="409" y="376"/>
                  </a:cubicBezTo>
                  <a:cubicBezTo>
                    <a:pt x="417" y="365"/>
                    <a:pt x="417" y="365"/>
                    <a:pt x="417" y="365"/>
                  </a:cubicBezTo>
                  <a:cubicBezTo>
                    <a:pt x="430" y="370"/>
                    <a:pt x="430" y="370"/>
                    <a:pt x="430" y="370"/>
                  </a:cubicBezTo>
                  <a:cubicBezTo>
                    <a:pt x="444" y="372"/>
                    <a:pt x="444" y="372"/>
                    <a:pt x="444" y="372"/>
                  </a:cubicBezTo>
                  <a:cubicBezTo>
                    <a:pt x="450" y="364"/>
                    <a:pt x="450" y="364"/>
                    <a:pt x="450" y="364"/>
                  </a:cubicBezTo>
                  <a:cubicBezTo>
                    <a:pt x="441" y="352"/>
                    <a:pt x="441" y="352"/>
                    <a:pt x="441" y="352"/>
                  </a:cubicBezTo>
                  <a:cubicBezTo>
                    <a:pt x="431" y="343"/>
                    <a:pt x="431" y="343"/>
                    <a:pt x="431" y="343"/>
                  </a:cubicBezTo>
                  <a:cubicBezTo>
                    <a:pt x="437" y="331"/>
                    <a:pt x="437" y="331"/>
                    <a:pt x="437" y="331"/>
                  </a:cubicBezTo>
                  <a:cubicBezTo>
                    <a:pt x="450" y="333"/>
                    <a:pt x="450" y="333"/>
                    <a:pt x="450" y="333"/>
                  </a:cubicBezTo>
                  <a:cubicBezTo>
                    <a:pt x="465" y="333"/>
                    <a:pt x="465" y="333"/>
                    <a:pt x="465" y="333"/>
                  </a:cubicBezTo>
                  <a:cubicBezTo>
                    <a:pt x="469" y="323"/>
                    <a:pt x="469" y="323"/>
                    <a:pt x="469" y="323"/>
                  </a:cubicBezTo>
                  <a:cubicBezTo>
                    <a:pt x="458" y="313"/>
                    <a:pt x="458" y="313"/>
                    <a:pt x="458" y="313"/>
                  </a:cubicBezTo>
                  <a:cubicBezTo>
                    <a:pt x="446" y="306"/>
                    <a:pt x="446" y="306"/>
                    <a:pt x="446" y="306"/>
                  </a:cubicBezTo>
                  <a:cubicBezTo>
                    <a:pt x="450" y="293"/>
                    <a:pt x="450" y="293"/>
                    <a:pt x="450" y="293"/>
                  </a:cubicBezTo>
                  <a:cubicBezTo>
                    <a:pt x="464" y="293"/>
                    <a:pt x="464" y="293"/>
                    <a:pt x="464" y="293"/>
                  </a:cubicBezTo>
                  <a:cubicBezTo>
                    <a:pt x="478" y="290"/>
                    <a:pt x="478" y="290"/>
                    <a:pt x="478" y="290"/>
                  </a:cubicBezTo>
                  <a:cubicBezTo>
                    <a:pt x="480" y="280"/>
                    <a:pt x="480" y="280"/>
                    <a:pt x="480" y="280"/>
                  </a:cubicBezTo>
                  <a:cubicBezTo>
                    <a:pt x="468" y="272"/>
                    <a:pt x="468" y="272"/>
                    <a:pt x="468" y="272"/>
                  </a:cubicBezTo>
                  <a:cubicBezTo>
                    <a:pt x="455" y="267"/>
                    <a:pt x="455" y="267"/>
                    <a:pt x="455" y="267"/>
                  </a:cubicBezTo>
                  <a:cubicBezTo>
                    <a:pt x="456" y="254"/>
                    <a:pt x="456" y="254"/>
                    <a:pt x="456" y="254"/>
                  </a:cubicBezTo>
                  <a:lnTo>
                    <a:pt x="469" y="251"/>
                  </a:lnTo>
                  <a:close/>
                  <a:moveTo>
                    <a:pt x="302" y="75"/>
                  </a:moveTo>
                  <a:cubicBezTo>
                    <a:pt x="318" y="82"/>
                    <a:pt x="318" y="82"/>
                    <a:pt x="318" y="82"/>
                  </a:cubicBezTo>
                  <a:cubicBezTo>
                    <a:pt x="333" y="90"/>
                    <a:pt x="333" y="90"/>
                    <a:pt x="333" y="90"/>
                  </a:cubicBezTo>
                  <a:cubicBezTo>
                    <a:pt x="347" y="99"/>
                    <a:pt x="347" y="99"/>
                    <a:pt x="347" y="99"/>
                  </a:cubicBezTo>
                  <a:cubicBezTo>
                    <a:pt x="360" y="110"/>
                    <a:pt x="360" y="110"/>
                    <a:pt x="360" y="110"/>
                  </a:cubicBezTo>
                  <a:cubicBezTo>
                    <a:pt x="372" y="122"/>
                    <a:pt x="372" y="122"/>
                    <a:pt x="372" y="122"/>
                  </a:cubicBezTo>
                  <a:cubicBezTo>
                    <a:pt x="383" y="135"/>
                    <a:pt x="383" y="135"/>
                    <a:pt x="383" y="135"/>
                  </a:cubicBezTo>
                  <a:cubicBezTo>
                    <a:pt x="393" y="149"/>
                    <a:pt x="393" y="149"/>
                    <a:pt x="393" y="149"/>
                  </a:cubicBezTo>
                  <a:cubicBezTo>
                    <a:pt x="393" y="151"/>
                    <a:pt x="393" y="151"/>
                    <a:pt x="393" y="151"/>
                  </a:cubicBezTo>
                  <a:cubicBezTo>
                    <a:pt x="308" y="187"/>
                    <a:pt x="308" y="187"/>
                    <a:pt x="308" y="187"/>
                  </a:cubicBezTo>
                  <a:cubicBezTo>
                    <a:pt x="304" y="183"/>
                    <a:pt x="304" y="183"/>
                    <a:pt x="304" y="183"/>
                  </a:cubicBezTo>
                  <a:cubicBezTo>
                    <a:pt x="298" y="177"/>
                    <a:pt x="298" y="177"/>
                    <a:pt x="298" y="177"/>
                  </a:cubicBezTo>
                  <a:cubicBezTo>
                    <a:pt x="291" y="171"/>
                    <a:pt x="291" y="171"/>
                    <a:pt x="291" y="171"/>
                  </a:cubicBezTo>
                  <a:cubicBezTo>
                    <a:pt x="284" y="166"/>
                    <a:pt x="284" y="166"/>
                    <a:pt x="284" y="166"/>
                  </a:cubicBezTo>
                  <a:cubicBezTo>
                    <a:pt x="276" y="162"/>
                    <a:pt x="276" y="162"/>
                    <a:pt x="276" y="162"/>
                  </a:cubicBezTo>
                  <a:cubicBezTo>
                    <a:pt x="271" y="160"/>
                    <a:pt x="271" y="160"/>
                    <a:pt x="271" y="160"/>
                  </a:cubicBezTo>
                  <a:cubicBezTo>
                    <a:pt x="278" y="68"/>
                    <a:pt x="278" y="68"/>
                    <a:pt x="278" y="68"/>
                  </a:cubicBezTo>
                  <a:cubicBezTo>
                    <a:pt x="286" y="70"/>
                    <a:pt x="286" y="70"/>
                    <a:pt x="286" y="70"/>
                  </a:cubicBezTo>
                  <a:lnTo>
                    <a:pt x="302" y="75"/>
                  </a:lnTo>
                  <a:close/>
                  <a:moveTo>
                    <a:pt x="241" y="186"/>
                  </a:moveTo>
                  <a:cubicBezTo>
                    <a:pt x="271" y="186"/>
                    <a:pt x="295" y="210"/>
                    <a:pt x="295" y="239"/>
                  </a:cubicBezTo>
                  <a:cubicBezTo>
                    <a:pt x="295" y="269"/>
                    <a:pt x="271" y="293"/>
                    <a:pt x="241" y="293"/>
                  </a:cubicBezTo>
                  <a:cubicBezTo>
                    <a:pt x="212" y="293"/>
                    <a:pt x="188" y="269"/>
                    <a:pt x="188" y="239"/>
                  </a:cubicBezTo>
                  <a:cubicBezTo>
                    <a:pt x="188" y="210"/>
                    <a:pt x="212" y="186"/>
                    <a:pt x="241" y="186"/>
                  </a:cubicBezTo>
                  <a:close/>
                  <a:moveTo>
                    <a:pt x="100" y="135"/>
                  </a:moveTo>
                  <a:cubicBezTo>
                    <a:pt x="111" y="122"/>
                    <a:pt x="111" y="122"/>
                    <a:pt x="111" y="122"/>
                  </a:cubicBezTo>
                  <a:cubicBezTo>
                    <a:pt x="123" y="110"/>
                    <a:pt x="123" y="110"/>
                    <a:pt x="123" y="110"/>
                  </a:cubicBezTo>
                  <a:cubicBezTo>
                    <a:pt x="136" y="99"/>
                    <a:pt x="136" y="99"/>
                    <a:pt x="136" y="99"/>
                  </a:cubicBezTo>
                  <a:cubicBezTo>
                    <a:pt x="150" y="90"/>
                    <a:pt x="150" y="90"/>
                    <a:pt x="150" y="90"/>
                  </a:cubicBezTo>
                  <a:cubicBezTo>
                    <a:pt x="165" y="82"/>
                    <a:pt x="165" y="82"/>
                    <a:pt x="165" y="82"/>
                  </a:cubicBezTo>
                  <a:cubicBezTo>
                    <a:pt x="181" y="75"/>
                    <a:pt x="181" y="75"/>
                    <a:pt x="181" y="75"/>
                  </a:cubicBezTo>
                  <a:cubicBezTo>
                    <a:pt x="197" y="70"/>
                    <a:pt x="197" y="70"/>
                    <a:pt x="197" y="70"/>
                  </a:cubicBezTo>
                  <a:cubicBezTo>
                    <a:pt x="205" y="68"/>
                    <a:pt x="205" y="68"/>
                    <a:pt x="205" y="68"/>
                  </a:cubicBezTo>
                  <a:cubicBezTo>
                    <a:pt x="212" y="160"/>
                    <a:pt x="212" y="160"/>
                    <a:pt x="212" y="160"/>
                  </a:cubicBezTo>
                  <a:cubicBezTo>
                    <a:pt x="208" y="162"/>
                    <a:pt x="208" y="162"/>
                    <a:pt x="208" y="162"/>
                  </a:cubicBezTo>
                  <a:cubicBezTo>
                    <a:pt x="201" y="165"/>
                    <a:pt x="201" y="165"/>
                    <a:pt x="201" y="165"/>
                  </a:cubicBezTo>
                  <a:cubicBezTo>
                    <a:pt x="195" y="169"/>
                    <a:pt x="195" y="169"/>
                    <a:pt x="195" y="169"/>
                  </a:cubicBezTo>
                  <a:cubicBezTo>
                    <a:pt x="189" y="173"/>
                    <a:pt x="189" y="173"/>
                    <a:pt x="189" y="173"/>
                  </a:cubicBezTo>
                  <a:cubicBezTo>
                    <a:pt x="183" y="178"/>
                    <a:pt x="183" y="178"/>
                    <a:pt x="183" y="178"/>
                  </a:cubicBezTo>
                  <a:cubicBezTo>
                    <a:pt x="181" y="180"/>
                    <a:pt x="181" y="180"/>
                    <a:pt x="181" y="180"/>
                  </a:cubicBezTo>
                  <a:cubicBezTo>
                    <a:pt x="178" y="183"/>
                    <a:pt x="178" y="183"/>
                    <a:pt x="178" y="183"/>
                  </a:cubicBezTo>
                  <a:cubicBezTo>
                    <a:pt x="175" y="187"/>
                    <a:pt x="175" y="187"/>
                    <a:pt x="175" y="187"/>
                  </a:cubicBezTo>
                  <a:cubicBezTo>
                    <a:pt x="89" y="151"/>
                    <a:pt x="89" y="151"/>
                    <a:pt x="89" y="151"/>
                  </a:cubicBezTo>
                  <a:cubicBezTo>
                    <a:pt x="90" y="149"/>
                    <a:pt x="90" y="149"/>
                    <a:pt x="90" y="149"/>
                  </a:cubicBezTo>
                  <a:lnTo>
                    <a:pt x="100" y="135"/>
                  </a:lnTo>
                  <a:close/>
                  <a:moveTo>
                    <a:pt x="100" y="346"/>
                  </a:moveTo>
                  <a:cubicBezTo>
                    <a:pt x="90" y="332"/>
                    <a:pt x="90" y="332"/>
                    <a:pt x="90" y="332"/>
                  </a:cubicBezTo>
                  <a:cubicBezTo>
                    <a:pt x="82" y="317"/>
                    <a:pt x="82" y="317"/>
                    <a:pt x="82" y="317"/>
                  </a:cubicBezTo>
                  <a:cubicBezTo>
                    <a:pt x="75" y="301"/>
                    <a:pt x="75" y="301"/>
                    <a:pt x="75" y="301"/>
                  </a:cubicBezTo>
                  <a:cubicBezTo>
                    <a:pt x="70" y="285"/>
                    <a:pt x="70" y="285"/>
                    <a:pt x="70" y="285"/>
                  </a:cubicBezTo>
                  <a:cubicBezTo>
                    <a:pt x="67" y="268"/>
                    <a:pt x="67" y="268"/>
                    <a:pt x="67" y="268"/>
                  </a:cubicBezTo>
                  <a:cubicBezTo>
                    <a:pt x="65" y="250"/>
                    <a:pt x="65" y="250"/>
                    <a:pt x="65" y="250"/>
                  </a:cubicBezTo>
                  <a:cubicBezTo>
                    <a:pt x="65" y="241"/>
                    <a:pt x="65" y="241"/>
                    <a:pt x="65" y="241"/>
                  </a:cubicBezTo>
                  <a:cubicBezTo>
                    <a:pt x="65" y="232"/>
                    <a:pt x="65" y="232"/>
                    <a:pt x="65" y="232"/>
                  </a:cubicBezTo>
                  <a:cubicBezTo>
                    <a:pt x="66" y="218"/>
                    <a:pt x="66" y="218"/>
                    <a:pt x="66" y="218"/>
                  </a:cubicBezTo>
                  <a:cubicBezTo>
                    <a:pt x="157" y="241"/>
                    <a:pt x="157" y="241"/>
                    <a:pt x="157" y="241"/>
                  </a:cubicBezTo>
                  <a:cubicBezTo>
                    <a:pt x="157" y="242"/>
                    <a:pt x="157" y="242"/>
                    <a:pt x="157" y="242"/>
                  </a:cubicBezTo>
                  <a:cubicBezTo>
                    <a:pt x="157" y="247"/>
                    <a:pt x="157" y="247"/>
                    <a:pt x="157" y="247"/>
                  </a:cubicBezTo>
                  <a:cubicBezTo>
                    <a:pt x="158" y="252"/>
                    <a:pt x="158" y="252"/>
                    <a:pt x="158" y="252"/>
                  </a:cubicBezTo>
                  <a:cubicBezTo>
                    <a:pt x="158" y="256"/>
                    <a:pt x="158" y="256"/>
                    <a:pt x="158" y="256"/>
                  </a:cubicBezTo>
                  <a:cubicBezTo>
                    <a:pt x="159" y="261"/>
                    <a:pt x="159" y="261"/>
                    <a:pt x="159" y="261"/>
                  </a:cubicBezTo>
                  <a:cubicBezTo>
                    <a:pt x="161" y="265"/>
                    <a:pt x="161" y="265"/>
                    <a:pt x="161" y="265"/>
                  </a:cubicBezTo>
                  <a:cubicBezTo>
                    <a:pt x="162" y="270"/>
                    <a:pt x="162" y="270"/>
                    <a:pt x="162" y="270"/>
                  </a:cubicBezTo>
                  <a:cubicBezTo>
                    <a:pt x="164" y="275"/>
                    <a:pt x="164" y="275"/>
                    <a:pt x="164" y="275"/>
                  </a:cubicBezTo>
                  <a:cubicBezTo>
                    <a:pt x="166" y="277"/>
                    <a:pt x="166" y="277"/>
                    <a:pt x="166" y="277"/>
                  </a:cubicBezTo>
                  <a:cubicBezTo>
                    <a:pt x="167" y="279"/>
                    <a:pt x="167" y="279"/>
                    <a:pt x="167" y="279"/>
                  </a:cubicBezTo>
                  <a:cubicBezTo>
                    <a:pt x="169" y="284"/>
                    <a:pt x="169" y="284"/>
                    <a:pt x="169" y="284"/>
                  </a:cubicBezTo>
                  <a:cubicBezTo>
                    <a:pt x="172" y="288"/>
                    <a:pt x="172" y="288"/>
                    <a:pt x="172" y="288"/>
                  </a:cubicBezTo>
                  <a:cubicBezTo>
                    <a:pt x="175" y="291"/>
                    <a:pt x="175" y="291"/>
                    <a:pt x="175" y="291"/>
                  </a:cubicBezTo>
                  <a:cubicBezTo>
                    <a:pt x="119" y="368"/>
                    <a:pt x="119" y="368"/>
                    <a:pt x="119" y="368"/>
                  </a:cubicBezTo>
                  <a:cubicBezTo>
                    <a:pt x="111" y="360"/>
                    <a:pt x="111" y="360"/>
                    <a:pt x="111" y="360"/>
                  </a:cubicBezTo>
                  <a:lnTo>
                    <a:pt x="100" y="346"/>
                  </a:lnTo>
                  <a:close/>
                  <a:moveTo>
                    <a:pt x="302" y="407"/>
                  </a:moveTo>
                  <a:cubicBezTo>
                    <a:pt x="286" y="412"/>
                    <a:pt x="286" y="412"/>
                    <a:pt x="286" y="412"/>
                  </a:cubicBezTo>
                  <a:cubicBezTo>
                    <a:pt x="268" y="416"/>
                    <a:pt x="268" y="416"/>
                    <a:pt x="268" y="416"/>
                  </a:cubicBezTo>
                  <a:cubicBezTo>
                    <a:pt x="250" y="417"/>
                    <a:pt x="250" y="417"/>
                    <a:pt x="250" y="417"/>
                  </a:cubicBezTo>
                  <a:cubicBezTo>
                    <a:pt x="241" y="417"/>
                    <a:pt x="241" y="417"/>
                    <a:pt x="241" y="417"/>
                  </a:cubicBezTo>
                  <a:cubicBezTo>
                    <a:pt x="232" y="417"/>
                    <a:pt x="232" y="417"/>
                    <a:pt x="232" y="417"/>
                  </a:cubicBezTo>
                  <a:cubicBezTo>
                    <a:pt x="214" y="416"/>
                    <a:pt x="214" y="416"/>
                    <a:pt x="214" y="416"/>
                  </a:cubicBezTo>
                  <a:cubicBezTo>
                    <a:pt x="197" y="412"/>
                    <a:pt x="197" y="412"/>
                    <a:pt x="197" y="412"/>
                  </a:cubicBezTo>
                  <a:cubicBezTo>
                    <a:pt x="181" y="407"/>
                    <a:pt x="181" y="407"/>
                    <a:pt x="181" y="407"/>
                  </a:cubicBezTo>
                  <a:cubicBezTo>
                    <a:pt x="179" y="406"/>
                    <a:pt x="179" y="406"/>
                    <a:pt x="179" y="406"/>
                  </a:cubicBezTo>
                  <a:cubicBezTo>
                    <a:pt x="222" y="322"/>
                    <a:pt x="222" y="322"/>
                    <a:pt x="222" y="322"/>
                  </a:cubicBezTo>
                  <a:cubicBezTo>
                    <a:pt x="223" y="322"/>
                    <a:pt x="223" y="322"/>
                    <a:pt x="223" y="322"/>
                  </a:cubicBezTo>
                  <a:cubicBezTo>
                    <a:pt x="228" y="323"/>
                    <a:pt x="228" y="323"/>
                    <a:pt x="228" y="323"/>
                  </a:cubicBezTo>
                  <a:cubicBezTo>
                    <a:pt x="231" y="323"/>
                    <a:pt x="231" y="323"/>
                    <a:pt x="231" y="323"/>
                  </a:cubicBezTo>
                  <a:cubicBezTo>
                    <a:pt x="232" y="324"/>
                    <a:pt x="232" y="324"/>
                    <a:pt x="232" y="324"/>
                  </a:cubicBezTo>
                  <a:cubicBezTo>
                    <a:pt x="238" y="324"/>
                    <a:pt x="238" y="324"/>
                    <a:pt x="238" y="324"/>
                  </a:cubicBezTo>
                  <a:cubicBezTo>
                    <a:pt x="244" y="324"/>
                    <a:pt x="244" y="324"/>
                    <a:pt x="244" y="324"/>
                  </a:cubicBezTo>
                  <a:cubicBezTo>
                    <a:pt x="249" y="324"/>
                    <a:pt x="249" y="324"/>
                    <a:pt x="249" y="324"/>
                  </a:cubicBezTo>
                  <a:cubicBezTo>
                    <a:pt x="251" y="324"/>
                    <a:pt x="251" y="324"/>
                    <a:pt x="251" y="324"/>
                  </a:cubicBezTo>
                  <a:cubicBezTo>
                    <a:pt x="253" y="323"/>
                    <a:pt x="253" y="323"/>
                    <a:pt x="253" y="323"/>
                  </a:cubicBezTo>
                  <a:cubicBezTo>
                    <a:pt x="259" y="322"/>
                    <a:pt x="259" y="322"/>
                    <a:pt x="259" y="322"/>
                  </a:cubicBezTo>
                  <a:cubicBezTo>
                    <a:pt x="260" y="322"/>
                    <a:pt x="260" y="322"/>
                    <a:pt x="260" y="322"/>
                  </a:cubicBezTo>
                  <a:cubicBezTo>
                    <a:pt x="304" y="406"/>
                    <a:pt x="304" y="406"/>
                    <a:pt x="304" y="406"/>
                  </a:cubicBezTo>
                  <a:lnTo>
                    <a:pt x="302" y="407"/>
                  </a:lnTo>
                  <a:close/>
                  <a:moveTo>
                    <a:pt x="418" y="241"/>
                  </a:moveTo>
                  <a:cubicBezTo>
                    <a:pt x="418" y="250"/>
                    <a:pt x="418" y="250"/>
                    <a:pt x="418" y="250"/>
                  </a:cubicBezTo>
                  <a:cubicBezTo>
                    <a:pt x="416" y="268"/>
                    <a:pt x="416" y="268"/>
                    <a:pt x="416" y="268"/>
                  </a:cubicBezTo>
                  <a:cubicBezTo>
                    <a:pt x="413" y="285"/>
                    <a:pt x="413" y="285"/>
                    <a:pt x="413" y="285"/>
                  </a:cubicBezTo>
                  <a:cubicBezTo>
                    <a:pt x="407" y="301"/>
                    <a:pt x="407" y="301"/>
                    <a:pt x="407" y="301"/>
                  </a:cubicBezTo>
                  <a:cubicBezTo>
                    <a:pt x="401" y="317"/>
                    <a:pt x="401" y="317"/>
                    <a:pt x="401" y="317"/>
                  </a:cubicBezTo>
                  <a:cubicBezTo>
                    <a:pt x="393" y="332"/>
                    <a:pt x="393" y="332"/>
                    <a:pt x="393" y="332"/>
                  </a:cubicBezTo>
                  <a:cubicBezTo>
                    <a:pt x="383" y="346"/>
                    <a:pt x="383" y="346"/>
                    <a:pt x="383" y="346"/>
                  </a:cubicBezTo>
                  <a:cubicBezTo>
                    <a:pt x="372" y="360"/>
                    <a:pt x="372" y="360"/>
                    <a:pt x="372" y="360"/>
                  </a:cubicBezTo>
                  <a:cubicBezTo>
                    <a:pt x="363" y="368"/>
                    <a:pt x="363" y="368"/>
                    <a:pt x="363" y="368"/>
                  </a:cubicBezTo>
                  <a:cubicBezTo>
                    <a:pt x="308" y="291"/>
                    <a:pt x="308" y="291"/>
                    <a:pt x="308" y="291"/>
                  </a:cubicBezTo>
                  <a:cubicBezTo>
                    <a:pt x="310" y="289"/>
                    <a:pt x="310" y="289"/>
                    <a:pt x="310" y="289"/>
                  </a:cubicBezTo>
                  <a:cubicBezTo>
                    <a:pt x="313" y="284"/>
                    <a:pt x="313" y="284"/>
                    <a:pt x="313" y="284"/>
                  </a:cubicBezTo>
                  <a:cubicBezTo>
                    <a:pt x="316" y="280"/>
                    <a:pt x="316" y="280"/>
                    <a:pt x="316" y="280"/>
                  </a:cubicBezTo>
                  <a:cubicBezTo>
                    <a:pt x="317" y="277"/>
                    <a:pt x="317" y="277"/>
                    <a:pt x="317" y="277"/>
                  </a:cubicBezTo>
                  <a:cubicBezTo>
                    <a:pt x="319" y="274"/>
                    <a:pt x="319" y="274"/>
                    <a:pt x="319" y="274"/>
                  </a:cubicBezTo>
                  <a:cubicBezTo>
                    <a:pt x="321" y="267"/>
                    <a:pt x="321" y="267"/>
                    <a:pt x="321" y="267"/>
                  </a:cubicBezTo>
                  <a:cubicBezTo>
                    <a:pt x="323" y="260"/>
                    <a:pt x="323" y="260"/>
                    <a:pt x="323" y="260"/>
                  </a:cubicBezTo>
                  <a:cubicBezTo>
                    <a:pt x="325" y="253"/>
                    <a:pt x="325" y="253"/>
                    <a:pt x="325" y="253"/>
                  </a:cubicBezTo>
                  <a:cubicBezTo>
                    <a:pt x="326" y="246"/>
                    <a:pt x="326" y="246"/>
                    <a:pt x="326" y="246"/>
                  </a:cubicBezTo>
                  <a:cubicBezTo>
                    <a:pt x="326" y="241"/>
                    <a:pt x="326" y="241"/>
                    <a:pt x="326" y="241"/>
                  </a:cubicBezTo>
                  <a:cubicBezTo>
                    <a:pt x="416" y="218"/>
                    <a:pt x="416" y="218"/>
                    <a:pt x="416" y="218"/>
                  </a:cubicBezTo>
                  <a:cubicBezTo>
                    <a:pt x="418" y="232"/>
                    <a:pt x="418" y="232"/>
                    <a:pt x="418" y="232"/>
                  </a:cubicBezTo>
                  <a:lnTo>
                    <a:pt x="418" y="241"/>
                  </a:lnTo>
                  <a:close/>
                </a:path>
              </a:pathLst>
            </a:custGeom>
            <a:solidFill>
              <a:schemeClr val="accent6">
                <a:lumMod val="20000"/>
                <a:lumOff val="80000"/>
              </a:schemeClr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de-DE" sz="1350" dirty="0"/>
            </a:p>
          </p:txBody>
        </p:sp>
        <p:sp>
          <p:nvSpPr>
            <p:cNvPr id="16" name="Freeform 31">
              <a:extLst>
                <a:ext uri="{FF2B5EF4-FFF2-40B4-BE49-F238E27FC236}">
                  <a16:creationId xmlns:a16="http://schemas.microsoft.com/office/drawing/2014/main" id="{13D0B9FE-3E15-4FBE-9CF0-48AFE390E26F}"/>
                </a:ext>
              </a:extLst>
            </p:cNvPr>
            <p:cNvSpPr>
              <a:spLocks noEditPoints="1"/>
            </p:cNvSpPr>
            <p:nvPr/>
          </p:nvSpPr>
          <p:spPr bwMode="auto">
            <a:xfrm flipH="1">
              <a:off x="5498548" y="3146170"/>
              <a:ext cx="528239" cy="538063"/>
            </a:xfrm>
            <a:custGeom>
              <a:avLst/>
              <a:gdLst>
                <a:gd name="T0" fmla="*/ 439 w 467"/>
                <a:gd name="T1" fmla="*/ 204 h 476"/>
                <a:gd name="T2" fmla="*/ 434 w 467"/>
                <a:gd name="T3" fmla="*/ 181 h 476"/>
                <a:gd name="T4" fmla="*/ 451 w 467"/>
                <a:gd name="T5" fmla="*/ 148 h 476"/>
                <a:gd name="T6" fmla="*/ 441 w 467"/>
                <a:gd name="T7" fmla="*/ 127 h 476"/>
                <a:gd name="T8" fmla="*/ 429 w 467"/>
                <a:gd name="T9" fmla="*/ 106 h 476"/>
                <a:gd name="T10" fmla="*/ 395 w 467"/>
                <a:gd name="T11" fmla="*/ 105 h 476"/>
                <a:gd name="T12" fmla="*/ 378 w 467"/>
                <a:gd name="T13" fmla="*/ 86 h 476"/>
                <a:gd name="T14" fmla="*/ 360 w 467"/>
                <a:gd name="T15" fmla="*/ 70 h 476"/>
                <a:gd name="T16" fmla="*/ 359 w 467"/>
                <a:gd name="T17" fmla="*/ 37 h 476"/>
                <a:gd name="T18" fmla="*/ 339 w 467"/>
                <a:gd name="T19" fmla="*/ 25 h 476"/>
                <a:gd name="T20" fmla="*/ 309 w 467"/>
                <a:gd name="T21" fmla="*/ 40 h 476"/>
                <a:gd name="T22" fmla="*/ 285 w 467"/>
                <a:gd name="T23" fmla="*/ 33 h 476"/>
                <a:gd name="T24" fmla="*/ 259 w 467"/>
                <a:gd name="T25" fmla="*/ 28 h 476"/>
                <a:gd name="T26" fmla="*/ 241 w 467"/>
                <a:gd name="T27" fmla="*/ 0 h 476"/>
                <a:gd name="T28" fmla="*/ 219 w 467"/>
                <a:gd name="T29" fmla="*/ 0 h 476"/>
                <a:gd name="T30" fmla="*/ 200 w 467"/>
                <a:gd name="T31" fmla="*/ 29 h 476"/>
                <a:gd name="T32" fmla="*/ 178 w 467"/>
                <a:gd name="T33" fmla="*/ 33 h 476"/>
                <a:gd name="T34" fmla="*/ 157 w 467"/>
                <a:gd name="T35" fmla="*/ 40 h 476"/>
                <a:gd name="T36" fmla="*/ 125 w 467"/>
                <a:gd name="T37" fmla="*/ 27 h 476"/>
                <a:gd name="T38" fmla="*/ 103 w 467"/>
                <a:gd name="T39" fmla="*/ 40 h 476"/>
                <a:gd name="T40" fmla="*/ 99 w 467"/>
                <a:gd name="T41" fmla="*/ 74 h 476"/>
                <a:gd name="T42" fmla="*/ 84 w 467"/>
                <a:gd name="T43" fmla="*/ 88 h 476"/>
                <a:gd name="T44" fmla="*/ 69 w 467"/>
                <a:gd name="T45" fmla="*/ 105 h 476"/>
                <a:gd name="T46" fmla="*/ 36 w 467"/>
                <a:gd name="T47" fmla="*/ 108 h 476"/>
                <a:gd name="T48" fmla="*/ 25 w 467"/>
                <a:gd name="T49" fmla="*/ 129 h 476"/>
                <a:gd name="T50" fmla="*/ 38 w 467"/>
                <a:gd name="T51" fmla="*/ 160 h 476"/>
                <a:gd name="T52" fmla="*/ 31 w 467"/>
                <a:gd name="T53" fmla="*/ 181 h 476"/>
                <a:gd name="T54" fmla="*/ 26 w 467"/>
                <a:gd name="T55" fmla="*/ 203 h 476"/>
                <a:gd name="T56" fmla="*/ 0 w 467"/>
                <a:gd name="T57" fmla="*/ 223 h 476"/>
                <a:gd name="T58" fmla="*/ 0 w 467"/>
                <a:gd name="T59" fmla="*/ 241 h 476"/>
                <a:gd name="T60" fmla="*/ 1 w 467"/>
                <a:gd name="T61" fmla="*/ 263 h 476"/>
                <a:gd name="T62" fmla="*/ 29 w 467"/>
                <a:gd name="T63" fmla="*/ 283 h 476"/>
                <a:gd name="T64" fmla="*/ 34 w 467"/>
                <a:gd name="T65" fmla="*/ 305 h 476"/>
                <a:gd name="T66" fmla="*/ 18 w 467"/>
                <a:gd name="T67" fmla="*/ 334 h 476"/>
                <a:gd name="T68" fmla="*/ 30 w 467"/>
                <a:gd name="T69" fmla="*/ 357 h 476"/>
                <a:gd name="T70" fmla="*/ 42 w 467"/>
                <a:gd name="T71" fmla="*/ 377 h 476"/>
                <a:gd name="T72" fmla="*/ 76 w 467"/>
                <a:gd name="T73" fmla="*/ 379 h 476"/>
                <a:gd name="T74" fmla="*/ 91 w 467"/>
                <a:gd name="T75" fmla="*/ 394 h 476"/>
                <a:gd name="T76" fmla="*/ 91 w 467"/>
                <a:gd name="T77" fmla="*/ 427 h 476"/>
                <a:gd name="T78" fmla="*/ 113 w 467"/>
                <a:gd name="T79" fmla="*/ 442 h 476"/>
                <a:gd name="T80" fmla="*/ 136 w 467"/>
                <a:gd name="T81" fmla="*/ 455 h 476"/>
                <a:gd name="T82" fmla="*/ 167 w 467"/>
                <a:gd name="T83" fmla="*/ 439 h 476"/>
                <a:gd name="T84" fmla="*/ 188 w 467"/>
                <a:gd name="T85" fmla="*/ 445 h 476"/>
                <a:gd name="T86" fmla="*/ 206 w 467"/>
                <a:gd name="T87" fmla="*/ 474 h 476"/>
                <a:gd name="T88" fmla="*/ 230 w 467"/>
                <a:gd name="T89" fmla="*/ 476 h 476"/>
                <a:gd name="T90" fmla="*/ 253 w 467"/>
                <a:gd name="T91" fmla="*/ 475 h 476"/>
                <a:gd name="T92" fmla="*/ 273 w 467"/>
                <a:gd name="T93" fmla="*/ 445 h 476"/>
                <a:gd name="T94" fmla="*/ 298 w 467"/>
                <a:gd name="T95" fmla="*/ 439 h 476"/>
                <a:gd name="T96" fmla="*/ 329 w 467"/>
                <a:gd name="T97" fmla="*/ 455 h 476"/>
                <a:gd name="T98" fmla="*/ 350 w 467"/>
                <a:gd name="T99" fmla="*/ 444 h 476"/>
                <a:gd name="T100" fmla="*/ 369 w 467"/>
                <a:gd name="T101" fmla="*/ 432 h 476"/>
                <a:gd name="T102" fmla="*/ 370 w 467"/>
                <a:gd name="T103" fmla="*/ 398 h 476"/>
                <a:gd name="T104" fmla="*/ 388 w 467"/>
                <a:gd name="T105" fmla="*/ 380 h 476"/>
                <a:gd name="T106" fmla="*/ 423 w 467"/>
                <a:gd name="T107" fmla="*/ 378 h 476"/>
                <a:gd name="T108" fmla="*/ 436 w 467"/>
                <a:gd name="T109" fmla="*/ 358 h 476"/>
                <a:gd name="T110" fmla="*/ 447 w 467"/>
                <a:gd name="T111" fmla="*/ 337 h 476"/>
                <a:gd name="T112" fmla="*/ 430 w 467"/>
                <a:gd name="T113" fmla="*/ 306 h 476"/>
                <a:gd name="T114" fmla="*/ 437 w 467"/>
                <a:gd name="T115" fmla="*/ 282 h 476"/>
                <a:gd name="T116" fmla="*/ 440 w 467"/>
                <a:gd name="T117" fmla="*/ 259 h 476"/>
                <a:gd name="T118" fmla="*/ 467 w 467"/>
                <a:gd name="T119" fmla="*/ 240 h 476"/>
                <a:gd name="T120" fmla="*/ 233 w 467"/>
                <a:gd name="T121" fmla="*/ 94 h 476"/>
                <a:gd name="T122" fmla="*/ 186 w 467"/>
                <a:gd name="T123" fmla="*/ 238 h 4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467" h="476">
                  <a:moveTo>
                    <a:pt x="466" y="221"/>
                  </a:moveTo>
                  <a:cubicBezTo>
                    <a:pt x="466" y="219"/>
                    <a:pt x="466" y="219"/>
                    <a:pt x="466" y="219"/>
                  </a:cubicBezTo>
                  <a:cubicBezTo>
                    <a:pt x="466" y="217"/>
                    <a:pt x="466" y="217"/>
                    <a:pt x="466" y="217"/>
                  </a:cubicBezTo>
                  <a:cubicBezTo>
                    <a:pt x="466" y="216"/>
                    <a:pt x="466" y="216"/>
                    <a:pt x="466" y="216"/>
                  </a:cubicBezTo>
                  <a:cubicBezTo>
                    <a:pt x="466" y="214"/>
                    <a:pt x="466" y="214"/>
                    <a:pt x="466" y="214"/>
                  </a:cubicBezTo>
                  <a:cubicBezTo>
                    <a:pt x="440" y="216"/>
                    <a:pt x="440" y="216"/>
                    <a:pt x="440" y="216"/>
                  </a:cubicBezTo>
                  <a:cubicBezTo>
                    <a:pt x="440" y="215"/>
                    <a:pt x="440" y="215"/>
                    <a:pt x="440" y="215"/>
                  </a:cubicBezTo>
                  <a:cubicBezTo>
                    <a:pt x="440" y="213"/>
                    <a:pt x="440" y="213"/>
                    <a:pt x="440" y="213"/>
                  </a:cubicBezTo>
                  <a:cubicBezTo>
                    <a:pt x="439" y="211"/>
                    <a:pt x="439" y="211"/>
                    <a:pt x="439" y="211"/>
                  </a:cubicBezTo>
                  <a:cubicBezTo>
                    <a:pt x="439" y="209"/>
                    <a:pt x="439" y="209"/>
                    <a:pt x="439" y="209"/>
                  </a:cubicBezTo>
                  <a:cubicBezTo>
                    <a:pt x="439" y="208"/>
                    <a:pt x="439" y="208"/>
                    <a:pt x="439" y="208"/>
                  </a:cubicBezTo>
                  <a:cubicBezTo>
                    <a:pt x="439" y="206"/>
                    <a:pt x="439" y="206"/>
                    <a:pt x="439" y="206"/>
                  </a:cubicBezTo>
                  <a:cubicBezTo>
                    <a:pt x="439" y="204"/>
                    <a:pt x="439" y="204"/>
                    <a:pt x="439" y="204"/>
                  </a:cubicBezTo>
                  <a:cubicBezTo>
                    <a:pt x="438" y="203"/>
                    <a:pt x="438" y="203"/>
                    <a:pt x="438" y="203"/>
                  </a:cubicBezTo>
                  <a:cubicBezTo>
                    <a:pt x="438" y="201"/>
                    <a:pt x="438" y="201"/>
                    <a:pt x="438" y="201"/>
                  </a:cubicBezTo>
                  <a:cubicBezTo>
                    <a:pt x="438" y="199"/>
                    <a:pt x="438" y="199"/>
                    <a:pt x="438" y="199"/>
                  </a:cubicBezTo>
                  <a:cubicBezTo>
                    <a:pt x="437" y="197"/>
                    <a:pt x="437" y="197"/>
                    <a:pt x="437" y="197"/>
                  </a:cubicBezTo>
                  <a:cubicBezTo>
                    <a:pt x="437" y="195"/>
                    <a:pt x="437" y="195"/>
                    <a:pt x="437" y="195"/>
                  </a:cubicBezTo>
                  <a:cubicBezTo>
                    <a:pt x="437" y="193"/>
                    <a:pt x="437" y="193"/>
                    <a:pt x="437" y="193"/>
                  </a:cubicBezTo>
                  <a:cubicBezTo>
                    <a:pt x="436" y="192"/>
                    <a:pt x="436" y="192"/>
                    <a:pt x="436" y="192"/>
                  </a:cubicBezTo>
                  <a:cubicBezTo>
                    <a:pt x="436" y="190"/>
                    <a:pt x="436" y="190"/>
                    <a:pt x="436" y="190"/>
                  </a:cubicBezTo>
                  <a:cubicBezTo>
                    <a:pt x="436" y="188"/>
                    <a:pt x="436" y="188"/>
                    <a:pt x="436" y="188"/>
                  </a:cubicBezTo>
                  <a:cubicBezTo>
                    <a:pt x="435" y="186"/>
                    <a:pt x="435" y="186"/>
                    <a:pt x="435" y="186"/>
                  </a:cubicBezTo>
                  <a:cubicBezTo>
                    <a:pt x="435" y="184"/>
                    <a:pt x="435" y="184"/>
                    <a:pt x="435" y="184"/>
                  </a:cubicBezTo>
                  <a:cubicBezTo>
                    <a:pt x="434" y="182"/>
                    <a:pt x="434" y="182"/>
                    <a:pt x="434" y="182"/>
                  </a:cubicBezTo>
                  <a:cubicBezTo>
                    <a:pt x="434" y="181"/>
                    <a:pt x="434" y="181"/>
                    <a:pt x="434" y="181"/>
                  </a:cubicBezTo>
                  <a:cubicBezTo>
                    <a:pt x="433" y="179"/>
                    <a:pt x="433" y="179"/>
                    <a:pt x="433" y="179"/>
                  </a:cubicBezTo>
                  <a:cubicBezTo>
                    <a:pt x="433" y="177"/>
                    <a:pt x="433" y="177"/>
                    <a:pt x="433" y="177"/>
                  </a:cubicBezTo>
                  <a:cubicBezTo>
                    <a:pt x="432" y="175"/>
                    <a:pt x="432" y="175"/>
                    <a:pt x="432" y="175"/>
                  </a:cubicBezTo>
                  <a:cubicBezTo>
                    <a:pt x="431" y="173"/>
                    <a:pt x="431" y="173"/>
                    <a:pt x="431" y="173"/>
                  </a:cubicBezTo>
                  <a:cubicBezTo>
                    <a:pt x="431" y="171"/>
                    <a:pt x="431" y="171"/>
                    <a:pt x="431" y="171"/>
                  </a:cubicBezTo>
                  <a:cubicBezTo>
                    <a:pt x="430" y="169"/>
                    <a:pt x="430" y="169"/>
                    <a:pt x="430" y="169"/>
                  </a:cubicBezTo>
                  <a:cubicBezTo>
                    <a:pt x="430" y="167"/>
                    <a:pt x="430" y="167"/>
                    <a:pt x="430" y="167"/>
                  </a:cubicBezTo>
                  <a:cubicBezTo>
                    <a:pt x="429" y="166"/>
                    <a:pt x="429" y="166"/>
                    <a:pt x="429" y="166"/>
                  </a:cubicBezTo>
                  <a:cubicBezTo>
                    <a:pt x="428" y="164"/>
                    <a:pt x="428" y="164"/>
                    <a:pt x="428" y="164"/>
                  </a:cubicBezTo>
                  <a:cubicBezTo>
                    <a:pt x="428" y="162"/>
                    <a:pt x="428" y="162"/>
                    <a:pt x="428" y="162"/>
                  </a:cubicBezTo>
                  <a:cubicBezTo>
                    <a:pt x="427" y="160"/>
                    <a:pt x="427" y="160"/>
                    <a:pt x="427" y="160"/>
                  </a:cubicBezTo>
                  <a:cubicBezTo>
                    <a:pt x="426" y="158"/>
                    <a:pt x="426" y="158"/>
                    <a:pt x="426" y="158"/>
                  </a:cubicBezTo>
                  <a:cubicBezTo>
                    <a:pt x="451" y="148"/>
                    <a:pt x="451" y="148"/>
                    <a:pt x="451" y="148"/>
                  </a:cubicBezTo>
                  <a:cubicBezTo>
                    <a:pt x="450" y="147"/>
                    <a:pt x="450" y="147"/>
                    <a:pt x="450" y="147"/>
                  </a:cubicBezTo>
                  <a:cubicBezTo>
                    <a:pt x="449" y="145"/>
                    <a:pt x="449" y="145"/>
                    <a:pt x="449" y="145"/>
                  </a:cubicBezTo>
                  <a:cubicBezTo>
                    <a:pt x="449" y="144"/>
                    <a:pt x="449" y="144"/>
                    <a:pt x="449" y="144"/>
                  </a:cubicBezTo>
                  <a:cubicBezTo>
                    <a:pt x="448" y="142"/>
                    <a:pt x="448" y="142"/>
                    <a:pt x="448" y="142"/>
                  </a:cubicBezTo>
                  <a:cubicBezTo>
                    <a:pt x="448" y="140"/>
                    <a:pt x="448" y="140"/>
                    <a:pt x="448" y="140"/>
                  </a:cubicBezTo>
                  <a:cubicBezTo>
                    <a:pt x="447" y="139"/>
                    <a:pt x="447" y="139"/>
                    <a:pt x="447" y="139"/>
                  </a:cubicBezTo>
                  <a:cubicBezTo>
                    <a:pt x="446" y="137"/>
                    <a:pt x="446" y="137"/>
                    <a:pt x="446" y="137"/>
                  </a:cubicBezTo>
                  <a:cubicBezTo>
                    <a:pt x="445" y="135"/>
                    <a:pt x="445" y="135"/>
                    <a:pt x="445" y="135"/>
                  </a:cubicBezTo>
                  <a:cubicBezTo>
                    <a:pt x="445" y="134"/>
                    <a:pt x="445" y="134"/>
                    <a:pt x="445" y="134"/>
                  </a:cubicBezTo>
                  <a:cubicBezTo>
                    <a:pt x="444" y="132"/>
                    <a:pt x="444" y="132"/>
                    <a:pt x="444" y="132"/>
                  </a:cubicBezTo>
                  <a:cubicBezTo>
                    <a:pt x="443" y="131"/>
                    <a:pt x="443" y="131"/>
                    <a:pt x="443" y="131"/>
                  </a:cubicBezTo>
                  <a:cubicBezTo>
                    <a:pt x="442" y="129"/>
                    <a:pt x="442" y="129"/>
                    <a:pt x="442" y="129"/>
                  </a:cubicBezTo>
                  <a:cubicBezTo>
                    <a:pt x="441" y="127"/>
                    <a:pt x="441" y="127"/>
                    <a:pt x="441" y="127"/>
                  </a:cubicBezTo>
                  <a:cubicBezTo>
                    <a:pt x="440" y="125"/>
                    <a:pt x="440" y="125"/>
                    <a:pt x="440" y="125"/>
                  </a:cubicBezTo>
                  <a:cubicBezTo>
                    <a:pt x="440" y="124"/>
                    <a:pt x="440" y="124"/>
                    <a:pt x="440" y="124"/>
                  </a:cubicBezTo>
                  <a:cubicBezTo>
                    <a:pt x="439" y="122"/>
                    <a:pt x="439" y="122"/>
                    <a:pt x="439" y="122"/>
                  </a:cubicBezTo>
                  <a:cubicBezTo>
                    <a:pt x="438" y="121"/>
                    <a:pt x="438" y="121"/>
                    <a:pt x="438" y="121"/>
                  </a:cubicBezTo>
                  <a:cubicBezTo>
                    <a:pt x="437" y="119"/>
                    <a:pt x="437" y="119"/>
                    <a:pt x="437" y="119"/>
                  </a:cubicBezTo>
                  <a:cubicBezTo>
                    <a:pt x="436" y="117"/>
                    <a:pt x="436" y="117"/>
                    <a:pt x="436" y="117"/>
                  </a:cubicBezTo>
                  <a:cubicBezTo>
                    <a:pt x="435" y="116"/>
                    <a:pt x="435" y="116"/>
                    <a:pt x="435" y="116"/>
                  </a:cubicBezTo>
                  <a:cubicBezTo>
                    <a:pt x="434" y="114"/>
                    <a:pt x="434" y="114"/>
                    <a:pt x="434" y="114"/>
                  </a:cubicBezTo>
                  <a:cubicBezTo>
                    <a:pt x="433" y="112"/>
                    <a:pt x="433" y="112"/>
                    <a:pt x="433" y="112"/>
                  </a:cubicBezTo>
                  <a:cubicBezTo>
                    <a:pt x="432" y="111"/>
                    <a:pt x="432" y="111"/>
                    <a:pt x="432" y="111"/>
                  </a:cubicBezTo>
                  <a:cubicBezTo>
                    <a:pt x="431" y="109"/>
                    <a:pt x="431" y="109"/>
                    <a:pt x="431" y="109"/>
                  </a:cubicBezTo>
                  <a:cubicBezTo>
                    <a:pt x="430" y="108"/>
                    <a:pt x="430" y="108"/>
                    <a:pt x="430" y="108"/>
                  </a:cubicBezTo>
                  <a:cubicBezTo>
                    <a:pt x="429" y="106"/>
                    <a:pt x="429" y="106"/>
                    <a:pt x="429" y="106"/>
                  </a:cubicBezTo>
                  <a:cubicBezTo>
                    <a:pt x="428" y="104"/>
                    <a:pt x="428" y="104"/>
                    <a:pt x="428" y="104"/>
                  </a:cubicBezTo>
                  <a:cubicBezTo>
                    <a:pt x="427" y="103"/>
                    <a:pt x="427" y="103"/>
                    <a:pt x="427" y="103"/>
                  </a:cubicBezTo>
                  <a:cubicBezTo>
                    <a:pt x="426" y="101"/>
                    <a:pt x="426" y="101"/>
                    <a:pt x="426" y="101"/>
                  </a:cubicBezTo>
                  <a:cubicBezTo>
                    <a:pt x="425" y="100"/>
                    <a:pt x="425" y="100"/>
                    <a:pt x="425" y="100"/>
                  </a:cubicBezTo>
                  <a:cubicBezTo>
                    <a:pt x="424" y="99"/>
                    <a:pt x="424" y="99"/>
                    <a:pt x="424" y="99"/>
                  </a:cubicBezTo>
                  <a:cubicBezTo>
                    <a:pt x="423" y="97"/>
                    <a:pt x="423" y="97"/>
                    <a:pt x="423" y="97"/>
                  </a:cubicBezTo>
                  <a:cubicBezTo>
                    <a:pt x="402" y="113"/>
                    <a:pt x="402" y="113"/>
                    <a:pt x="402" y="113"/>
                  </a:cubicBezTo>
                  <a:cubicBezTo>
                    <a:pt x="401" y="112"/>
                    <a:pt x="401" y="112"/>
                    <a:pt x="401" y="112"/>
                  </a:cubicBezTo>
                  <a:cubicBezTo>
                    <a:pt x="400" y="110"/>
                    <a:pt x="400" y="110"/>
                    <a:pt x="400" y="110"/>
                  </a:cubicBezTo>
                  <a:cubicBezTo>
                    <a:pt x="399" y="109"/>
                    <a:pt x="399" y="109"/>
                    <a:pt x="399" y="109"/>
                  </a:cubicBezTo>
                  <a:cubicBezTo>
                    <a:pt x="398" y="108"/>
                    <a:pt x="398" y="108"/>
                    <a:pt x="398" y="108"/>
                  </a:cubicBezTo>
                  <a:cubicBezTo>
                    <a:pt x="396" y="106"/>
                    <a:pt x="396" y="106"/>
                    <a:pt x="396" y="106"/>
                  </a:cubicBezTo>
                  <a:cubicBezTo>
                    <a:pt x="395" y="105"/>
                    <a:pt x="395" y="105"/>
                    <a:pt x="395" y="105"/>
                  </a:cubicBezTo>
                  <a:cubicBezTo>
                    <a:pt x="394" y="103"/>
                    <a:pt x="394" y="103"/>
                    <a:pt x="394" y="103"/>
                  </a:cubicBezTo>
                  <a:cubicBezTo>
                    <a:pt x="393" y="102"/>
                    <a:pt x="393" y="102"/>
                    <a:pt x="393" y="102"/>
                  </a:cubicBezTo>
                  <a:cubicBezTo>
                    <a:pt x="392" y="101"/>
                    <a:pt x="392" y="101"/>
                    <a:pt x="392" y="101"/>
                  </a:cubicBezTo>
                  <a:cubicBezTo>
                    <a:pt x="391" y="99"/>
                    <a:pt x="391" y="99"/>
                    <a:pt x="391" y="99"/>
                  </a:cubicBezTo>
                  <a:cubicBezTo>
                    <a:pt x="389" y="97"/>
                    <a:pt x="389" y="97"/>
                    <a:pt x="389" y="97"/>
                  </a:cubicBezTo>
                  <a:cubicBezTo>
                    <a:pt x="388" y="96"/>
                    <a:pt x="388" y="96"/>
                    <a:pt x="388" y="96"/>
                  </a:cubicBezTo>
                  <a:cubicBezTo>
                    <a:pt x="387" y="94"/>
                    <a:pt x="387" y="94"/>
                    <a:pt x="387" y="94"/>
                  </a:cubicBezTo>
                  <a:cubicBezTo>
                    <a:pt x="385" y="93"/>
                    <a:pt x="385" y="93"/>
                    <a:pt x="385" y="93"/>
                  </a:cubicBezTo>
                  <a:cubicBezTo>
                    <a:pt x="384" y="92"/>
                    <a:pt x="384" y="92"/>
                    <a:pt x="384" y="92"/>
                  </a:cubicBezTo>
                  <a:cubicBezTo>
                    <a:pt x="383" y="90"/>
                    <a:pt x="383" y="90"/>
                    <a:pt x="383" y="90"/>
                  </a:cubicBezTo>
                  <a:cubicBezTo>
                    <a:pt x="381" y="89"/>
                    <a:pt x="381" y="89"/>
                    <a:pt x="381" y="89"/>
                  </a:cubicBezTo>
                  <a:cubicBezTo>
                    <a:pt x="380" y="88"/>
                    <a:pt x="380" y="88"/>
                    <a:pt x="380" y="88"/>
                  </a:cubicBezTo>
                  <a:cubicBezTo>
                    <a:pt x="378" y="86"/>
                    <a:pt x="378" y="86"/>
                    <a:pt x="378" y="86"/>
                  </a:cubicBezTo>
                  <a:cubicBezTo>
                    <a:pt x="377" y="85"/>
                    <a:pt x="377" y="85"/>
                    <a:pt x="377" y="85"/>
                  </a:cubicBezTo>
                  <a:cubicBezTo>
                    <a:pt x="375" y="83"/>
                    <a:pt x="375" y="83"/>
                    <a:pt x="375" y="83"/>
                  </a:cubicBezTo>
                  <a:cubicBezTo>
                    <a:pt x="374" y="82"/>
                    <a:pt x="374" y="82"/>
                    <a:pt x="374" y="82"/>
                  </a:cubicBezTo>
                  <a:cubicBezTo>
                    <a:pt x="373" y="81"/>
                    <a:pt x="373" y="81"/>
                    <a:pt x="373" y="81"/>
                  </a:cubicBezTo>
                  <a:cubicBezTo>
                    <a:pt x="371" y="79"/>
                    <a:pt x="371" y="79"/>
                    <a:pt x="371" y="79"/>
                  </a:cubicBezTo>
                  <a:cubicBezTo>
                    <a:pt x="370" y="78"/>
                    <a:pt x="370" y="78"/>
                    <a:pt x="370" y="78"/>
                  </a:cubicBezTo>
                  <a:cubicBezTo>
                    <a:pt x="368" y="77"/>
                    <a:pt x="368" y="77"/>
                    <a:pt x="368" y="77"/>
                  </a:cubicBezTo>
                  <a:cubicBezTo>
                    <a:pt x="367" y="75"/>
                    <a:pt x="367" y="75"/>
                    <a:pt x="367" y="75"/>
                  </a:cubicBezTo>
                  <a:cubicBezTo>
                    <a:pt x="365" y="74"/>
                    <a:pt x="365" y="74"/>
                    <a:pt x="365" y="74"/>
                  </a:cubicBezTo>
                  <a:cubicBezTo>
                    <a:pt x="364" y="73"/>
                    <a:pt x="364" y="73"/>
                    <a:pt x="364" y="73"/>
                  </a:cubicBezTo>
                  <a:cubicBezTo>
                    <a:pt x="362" y="72"/>
                    <a:pt x="362" y="72"/>
                    <a:pt x="362" y="72"/>
                  </a:cubicBezTo>
                  <a:cubicBezTo>
                    <a:pt x="361" y="71"/>
                    <a:pt x="361" y="71"/>
                    <a:pt x="361" y="71"/>
                  </a:cubicBezTo>
                  <a:cubicBezTo>
                    <a:pt x="360" y="70"/>
                    <a:pt x="360" y="70"/>
                    <a:pt x="360" y="70"/>
                  </a:cubicBezTo>
                  <a:cubicBezTo>
                    <a:pt x="376" y="49"/>
                    <a:pt x="376" y="49"/>
                    <a:pt x="376" y="49"/>
                  </a:cubicBezTo>
                  <a:cubicBezTo>
                    <a:pt x="375" y="47"/>
                    <a:pt x="375" y="47"/>
                    <a:pt x="375" y="47"/>
                  </a:cubicBezTo>
                  <a:cubicBezTo>
                    <a:pt x="373" y="46"/>
                    <a:pt x="373" y="46"/>
                    <a:pt x="373" y="46"/>
                  </a:cubicBezTo>
                  <a:cubicBezTo>
                    <a:pt x="372" y="46"/>
                    <a:pt x="372" y="46"/>
                    <a:pt x="372" y="46"/>
                  </a:cubicBezTo>
                  <a:cubicBezTo>
                    <a:pt x="371" y="44"/>
                    <a:pt x="371" y="44"/>
                    <a:pt x="371" y="44"/>
                  </a:cubicBezTo>
                  <a:cubicBezTo>
                    <a:pt x="369" y="43"/>
                    <a:pt x="369" y="43"/>
                    <a:pt x="369" y="43"/>
                  </a:cubicBezTo>
                  <a:cubicBezTo>
                    <a:pt x="368" y="43"/>
                    <a:pt x="368" y="43"/>
                    <a:pt x="368" y="43"/>
                  </a:cubicBezTo>
                  <a:cubicBezTo>
                    <a:pt x="366" y="42"/>
                    <a:pt x="366" y="42"/>
                    <a:pt x="366" y="42"/>
                  </a:cubicBezTo>
                  <a:cubicBezTo>
                    <a:pt x="365" y="40"/>
                    <a:pt x="365" y="40"/>
                    <a:pt x="365" y="40"/>
                  </a:cubicBezTo>
                  <a:cubicBezTo>
                    <a:pt x="364" y="40"/>
                    <a:pt x="364" y="40"/>
                    <a:pt x="364" y="40"/>
                  </a:cubicBezTo>
                  <a:cubicBezTo>
                    <a:pt x="362" y="39"/>
                    <a:pt x="362" y="39"/>
                    <a:pt x="362" y="39"/>
                  </a:cubicBezTo>
                  <a:cubicBezTo>
                    <a:pt x="361" y="38"/>
                    <a:pt x="361" y="38"/>
                    <a:pt x="361" y="38"/>
                  </a:cubicBezTo>
                  <a:cubicBezTo>
                    <a:pt x="359" y="37"/>
                    <a:pt x="359" y="37"/>
                    <a:pt x="359" y="37"/>
                  </a:cubicBezTo>
                  <a:cubicBezTo>
                    <a:pt x="358" y="36"/>
                    <a:pt x="358" y="36"/>
                    <a:pt x="358" y="36"/>
                  </a:cubicBezTo>
                  <a:cubicBezTo>
                    <a:pt x="356" y="35"/>
                    <a:pt x="356" y="35"/>
                    <a:pt x="356" y="35"/>
                  </a:cubicBezTo>
                  <a:cubicBezTo>
                    <a:pt x="355" y="34"/>
                    <a:pt x="355" y="34"/>
                    <a:pt x="355" y="34"/>
                  </a:cubicBezTo>
                  <a:cubicBezTo>
                    <a:pt x="354" y="33"/>
                    <a:pt x="354" y="33"/>
                    <a:pt x="354" y="33"/>
                  </a:cubicBezTo>
                  <a:cubicBezTo>
                    <a:pt x="352" y="32"/>
                    <a:pt x="352" y="32"/>
                    <a:pt x="352" y="32"/>
                  </a:cubicBezTo>
                  <a:cubicBezTo>
                    <a:pt x="350" y="31"/>
                    <a:pt x="350" y="31"/>
                    <a:pt x="350" y="31"/>
                  </a:cubicBezTo>
                  <a:cubicBezTo>
                    <a:pt x="349" y="30"/>
                    <a:pt x="349" y="30"/>
                    <a:pt x="349" y="30"/>
                  </a:cubicBezTo>
                  <a:cubicBezTo>
                    <a:pt x="347" y="30"/>
                    <a:pt x="347" y="30"/>
                    <a:pt x="347" y="30"/>
                  </a:cubicBezTo>
                  <a:cubicBezTo>
                    <a:pt x="346" y="29"/>
                    <a:pt x="346" y="29"/>
                    <a:pt x="346" y="29"/>
                  </a:cubicBezTo>
                  <a:cubicBezTo>
                    <a:pt x="344" y="28"/>
                    <a:pt x="344" y="28"/>
                    <a:pt x="344" y="28"/>
                  </a:cubicBezTo>
                  <a:cubicBezTo>
                    <a:pt x="343" y="27"/>
                    <a:pt x="343" y="27"/>
                    <a:pt x="343" y="27"/>
                  </a:cubicBezTo>
                  <a:cubicBezTo>
                    <a:pt x="341" y="26"/>
                    <a:pt x="341" y="26"/>
                    <a:pt x="341" y="26"/>
                  </a:cubicBezTo>
                  <a:cubicBezTo>
                    <a:pt x="339" y="25"/>
                    <a:pt x="339" y="25"/>
                    <a:pt x="339" y="25"/>
                  </a:cubicBezTo>
                  <a:cubicBezTo>
                    <a:pt x="338" y="25"/>
                    <a:pt x="338" y="25"/>
                    <a:pt x="338" y="25"/>
                  </a:cubicBezTo>
                  <a:cubicBezTo>
                    <a:pt x="336" y="24"/>
                    <a:pt x="336" y="24"/>
                    <a:pt x="336" y="24"/>
                  </a:cubicBezTo>
                  <a:cubicBezTo>
                    <a:pt x="334" y="23"/>
                    <a:pt x="334" y="23"/>
                    <a:pt x="334" y="23"/>
                  </a:cubicBezTo>
                  <a:cubicBezTo>
                    <a:pt x="333" y="22"/>
                    <a:pt x="333" y="22"/>
                    <a:pt x="333" y="22"/>
                  </a:cubicBezTo>
                  <a:cubicBezTo>
                    <a:pt x="331" y="21"/>
                    <a:pt x="331" y="21"/>
                    <a:pt x="331" y="21"/>
                  </a:cubicBezTo>
                  <a:cubicBezTo>
                    <a:pt x="329" y="20"/>
                    <a:pt x="329" y="20"/>
                    <a:pt x="329" y="20"/>
                  </a:cubicBezTo>
                  <a:cubicBezTo>
                    <a:pt x="328" y="20"/>
                    <a:pt x="328" y="20"/>
                    <a:pt x="328" y="20"/>
                  </a:cubicBezTo>
                  <a:cubicBezTo>
                    <a:pt x="317" y="44"/>
                    <a:pt x="317" y="44"/>
                    <a:pt x="317" y="44"/>
                  </a:cubicBezTo>
                  <a:cubicBezTo>
                    <a:pt x="315" y="43"/>
                    <a:pt x="315" y="43"/>
                    <a:pt x="315" y="43"/>
                  </a:cubicBezTo>
                  <a:cubicBezTo>
                    <a:pt x="314" y="43"/>
                    <a:pt x="314" y="43"/>
                    <a:pt x="314" y="43"/>
                  </a:cubicBezTo>
                  <a:cubicBezTo>
                    <a:pt x="312" y="42"/>
                    <a:pt x="312" y="42"/>
                    <a:pt x="312" y="42"/>
                  </a:cubicBezTo>
                  <a:cubicBezTo>
                    <a:pt x="310" y="41"/>
                    <a:pt x="310" y="41"/>
                    <a:pt x="310" y="41"/>
                  </a:cubicBezTo>
                  <a:cubicBezTo>
                    <a:pt x="309" y="40"/>
                    <a:pt x="309" y="40"/>
                    <a:pt x="309" y="40"/>
                  </a:cubicBezTo>
                  <a:cubicBezTo>
                    <a:pt x="307" y="40"/>
                    <a:pt x="307" y="40"/>
                    <a:pt x="307" y="40"/>
                  </a:cubicBezTo>
                  <a:cubicBezTo>
                    <a:pt x="305" y="39"/>
                    <a:pt x="305" y="39"/>
                    <a:pt x="305" y="39"/>
                  </a:cubicBezTo>
                  <a:cubicBezTo>
                    <a:pt x="303" y="38"/>
                    <a:pt x="303" y="38"/>
                    <a:pt x="303" y="38"/>
                  </a:cubicBezTo>
                  <a:cubicBezTo>
                    <a:pt x="301" y="38"/>
                    <a:pt x="301" y="38"/>
                    <a:pt x="301" y="38"/>
                  </a:cubicBezTo>
                  <a:cubicBezTo>
                    <a:pt x="300" y="37"/>
                    <a:pt x="300" y="37"/>
                    <a:pt x="300" y="37"/>
                  </a:cubicBezTo>
                  <a:cubicBezTo>
                    <a:pt x="298" y="36"/>
                    <a:pt x="298" y="36"/>
                    <a:pt x="298" y="36"/>
                  </a:cubicBezTo>
                  <a:cubicBezTo>
                    <a:pt x="296" y="36"/>
                    <a:pt x="296" y="36"/>
                    <a:pt x="296" y="36"/>
                  </a:cubicBezTo>
                  <a:cubicBezTo>
                    <a:pt x="294" y="35"/>
                    <a:pt x="294" y="35"/>
                    <a:pt x="294" y="35"/>
                  </a:cubicBezTo>
                  <a:cubicBezTo>
                    <a:pt x="292" y="35"/>
                    <a:pt x="292" y="35"/>
                    <a:pt x="292" y="35"/>
                  </a:cubicBezTo>
                  <a:cubicBezTo>
                    <a:pt x="290" y="34"/>
                    <a:pt x="290" y="34"/>
                    <a:pt x="290" y="34"/>
                  </a:cubicBezTo>
                  <a:cubicBezTo>
                    <a:pt x="289" y="34"/>
                    <a:pt x="289" y="34"/>
                    <a:pt x="289" y="34"/>
                  </a:cubicBezTo>
                  <a:cubicBezTo>
                    <a:pt x="286" y="33"/>
                    <a:pt x="286" y="33"/>
                    <a:pt x="286" y="33"/>
                  </a:cubicBezTo>
                  <a:cubicBezTo>
                    <a:pt x="285" y="33"/>
                    <a:pt x="285" y="33"/>
                    <a:pt x="285" y="33"/>
                  </a:cubicBezTo>
                  <a:cubicBezTo>
                    <a:pt x="283" y="32"/>
                    <a:pt x="283" y="32"/>
                    <a:pt x="283" y="32"/>
                  </a:cubicBezTo>
                  <a:cubicBezTo>
                    <a:pt x="281" y="32"/>
                    <a:pt x="281" y="32"/>
                    <a:pt x="281" y="32"/>
                  </a:cubicBezTo>
                  <a:cubicBezTo>
                    <a:pt x="279" y="31"/>
                    <a:pt x="279" y="31"/>
                    <a:pt x="279" y="31"/>
                  </a:cubicBezTo>
                  <a:cubicBezTo>
                    <a:pt x="277" y="31"/>
                    <a:pt x="277" y="31"/>
                    <a:pt x="277" y="31"/>
                  </a:cubicBezTo>
                  <a:cubicBezTo>
                    <a:pt x="275" y="30"/>
                    <a:pt x="275" y="30"/>
                    <a:pt x="275" y="30"/>
                  </a:cubicBezTo>
                  <a:cubicBezTo>
                    <a:pt x="273" y="30"/>
                    <a:pt x="273" y="30"/>
                    <a:pt x="273" y="30"/>
                  </a:cubicBezTo>
                  <a:cubicBezTo>
                    <a:pt x="271" y="30"/>
                    <a:pt x="271" y="30"/>
                    <a:pt x="271" y="30"/>
                  </a:cubicBezTo>
                  <a:cubicBezTo>
                    <a:pt x="269" y="30"/>
                    <a:pt x="269" y="30"/>
                    <a:pt x="269" y="30"/>
                  </a:cubicBezTo>
                  <a:cubicBezTo>
                    <a:pt x="267" y="29"/>
                    <a:pt x="267" y="29"/>
                    <a:pt x="267" y="29"/>
                  </a:cubicBezTo>
                  <a:cubicBezTo>
                    <a:pt x="265" y="29"/>
                    <a:pt x="265" y="29"/>
                    <a:pt x="265" y="29"/>
                  </a:cubicBezTo>
                  <a:cubicBezTo>
                    <a:pt x="264" y="29"/>
                    <a:pt x="264" y="29"/>
                    <a:pt x="264" y="29"/>
                  </a:cubicBezTo>
                  <a:cubicBezTo>
                    <a:pt x="262" y="28"/>
                    <a:pt x="262" y="28"/>
                    <a:pt x="262" y="28"/>
                  </a:cubicBezTo>
                  <a:cubicBezTo>
                    <a:pt x="259" y="28"/>
                    <a:pt x="259" y="28"/>
                    <a:pt x="259" y="28"/>
                  </a:cubicBezTo>
                  <a:cubicBezTo>
                    <a:pt x="258" y="28"/>
                    <a:pt x="258" y="28"/>
                    <a:pt x="258" y="28"/>
                  </a:cubicBezTo>
                  <a:cubicBezTo>
                    <a:pt x="260" y="1"/>
                    <a:pt x="260" y="1"/>
                    <a:pt x="260" y="1"/>
                  </a:cubicBezTo>
                  <a:cubicBezTo>
                    <a:pt x="259" y="1"/>
                    <a:pt x="259" y="1"/>
                    <a:pt x="259" y="1"/>
                  </a:cubicBezTo>
                  <a:cubicBezTo>
                    <a:pt x="257" y="1"/>
                    <a:pt x="257" y="1"/>
                    <a:pt x="257" y="1"/>
                  </a:cubicBezTo>
                  <a:cubicBezTo>
                    <a:pt x="255" y="1"/>
                    <a:pt x="255" y="1"/>
                    <a:pt x="255" y="1"/>
                  </a:cubicBezTo>
                  <a:cubicBezTo>
                    <a:pt x="253" y="1"/>
                    <a:pt x="253" y="1"/>
                    <a:pt x="253" y="1"/>
                  </a:cubicBezTo>
                  <a:cubicBezTo>
                    <a:pt x="251" y="0"/>
                    <a:pt x="251" y="0"/>
                    <a:pt x="251" y="0"/>
                  </a:cubicBezTo>
                  <a:cubicBezTo>
                    <a:pt x="249" y="0"/>
                    <a:pt x="249" y="0"/>
                    <a:pt x="249" y="0"/>
                  </a:cubicBezTo>
                  <a:cubicBezTo>
                    <a:pt x="248" y="0"/>
                    <a:pt x="248" y="0"/>
                    <a:pt x="248" y="0"/>
                  </a:cubicBezTo>
                  <a:cubicBezTo>
                    <a:pt x="246" y="0"/>
                    <a:pt x="246" y="0"/>
                    <a:pt x="246" y="0"/>
                  </a:cubicBezTo>
                  <a:cubicBezTo>
                    <a:pt x="244" y="0"/>
                    <a:pt x="244" y="0"/>
                    <a:pt x="244" y="0"/>
                  </a:cubicBezTo>
                  <a:cubicBezTo>
                    <a:pt x="243" y="0"/>
                    <a:pt x="243" y="0"/>
                    <a:pt x="243" y="0"/>
                  </a:cubicBezTo>
                  <a:cubicBezTo>
                    <a:pt x="241" y="0"/>
                    <a:pt x="241" y="0"/>
                    <a:pt x="241" y="0"/>
                  </a:cubicBezTo>
                  <a:cubicBezTo>
                    <a:pt x="239" y="0"/>
                    <a:pt x="239" y="0"/>
                    <a:pt x="239" y="0"/>
                  </a:cubicBezTo>
                  <a:cubicBezTo>
                    <a:pt x="237" y="0"/>
                    <a:pt x="237" y="0"/>
                    <a:pt x="237" y="0"/>
                  </a:cubicBezTo>
                  <a:cubicBezTo>
                    <a:pt x="235" y="0"/>
                    <a:pt x="235" y="0"/>
                    <a:pt x="235" y="0"/>
                  </a:cubicBezTo>
                  <a:cubicBezTo>
                    <a:pt x="233" y="0"/>
                    <a:pt x="233" y="0"/>
                    <a:pt x="233" y="0"/>
                  </a:cubicBezTo>
                  <a:cubicBezTo>
                    <a:pt x="232" y="0"/>
                    <a:pt x="232" y="0"/>
                    <a:pt x="232" y="0"/>
                  </a:cubicBezTo>
                  <a:cubicBezTo>
                    <a:pt x="230" y="0"/>
                    <a:pt x="230" y="0"/>
                    <a:pt x="230" y="0"/>
                  </a:cubicBezTo>
                  <a:cubicBezTo>
                    <a:pt x="228" y="0"/>
                    <a:pt x="228" y="0"/>
                    <a:pt x="228" y="0"/>
                  </a:cubicBezTo>
                  <a:cubicBezTo>
                    <a:pt x="228" y="0"/>
                    <a:pt x="228" y="0"/>
                    <a:pt x="228" y="0"/>
                  </a:cubicBezTo>
                  <a:cubicBezTo>
                    <a:pt x="226" y="0"/>
                    <a:pt x="226" y="0"/>
                    <a:pt x="226" y="0"/>
                  </a:cubicBezTo>
                  <a:cubicBezTo>
                    <a:pt x="225" y="0"/>
                    <a:pt x="225" y="0"/>
                    <a:pt x="225" y="0"/>
                  </a:cubicBezTo>
                  <a:cubicBezTo>
                    <a:pt x="223" y="0"/>
                    <a:pt x="223" y="0"/>
                    <a:pt x="223" y="0"/>
                  </a:cubicBezTo>
                  <a:cubicBezTo>
                    <a:pt x="221" y="0"/>
                    <a:pt x="221" y="0"/>
                    <a:pt x="221" y="0"/>
                  </a:cubicBezTo>
                  <a:cubicBezTo>
                    <a:pt x="219" y="0"/>
                    <a:pt x="219" y="0"/>
                    <a:pt x="219" y="0"/>
                  </a:cubicBezTo>
                  <a:cubicBezTo>
                    <a:pt x="217" y="0"/>
                    <a:pt x="217" y="0"/>
                    <a:pt x="217" y="0"/>
                  </a:cubicBezTo>
                  <a:cubicBezTo>
                    <a:pt x="216" y="1"/>
                    <a:pt x="216" y="1"/>
                    <a:pt x="216" y="1"/>
                  </a:cubicBezTo>
                  <a:cubicBezTo>
                    <a:pt x="214" y="1"/>
                    <a:pt x="214" y="1"/>
                    <a:pt x="214" y="1"/>
                  </a:cubicBezTo>
                  <a:cubicBezTo>
                    <a:pt x="212" y="1"/>
                    <a:pt x="212" y="1"/>
                    <a:pt x="212" y="1"/>
                  </a:cubicBezTo>
                  <a:cubicBezTo>
                    <a:pt x="210" y="1"/>
                    <a:pt x="210" y="1"/>
                    <a:pt x="210" y="1"/>
                  </a:cubicBezTo>
                  <a:cubicBezTo>
                    <a:pt x="208" y="1"/>
                    <a:pt x="208" y="1"/>
                    <a:pt x="208" y="1"/>
                  </a:cubicBezTo>
                  <a:cubicBezTo>
                    <a:pt x="206" y="2"/>
                    <a:pt x="206" y="2"/>
                    <a:pt x="206" y="2"/>
                  </a:cubicBezTo>
                  <a:cubicBezTo>
                    <a:pt x="204" y="2"/>
                    <a:pt x="204" y="2"/>
                    <a:pt x="204" y="2"/>
                  </a:cubicBezTo>
                  <a:cubicBezTo>
                    <a:pt x="202" y="2"/>
                    <a:pt x="202" y="2"/>
                    <a:pt x="202" y="2"/>
                  </a:cubicBezTo>
                  <a:cubicBezTo>
                    <a:pt x="206" y="28"/>
                    <a:pt x="206" y="28"/>
                    <a:pt x="206" y="28"/>
                  </a:cubicBezTo>
                  <a:cubicBezTo>
                    <a:pt x="204" y="28"/>
                    <a:pt x="204" y="28"/>
                    <a:pt x="204" y="28"/>
                  </a:cubicBezTo>
                  <a:cubicBezTo>
                    <a:pt x="202" y="28"/>
                    <a:pt x="202" y="28"/>
                    <a:pt x="202" y="28"/>
                  </a:cubicBezTo>
                  <a:cubicBezTo>
                    <a:pt x="200" y="29"/>
                    <a:pt x="200" y="29"/>
                    <a:pt x="200" y="29"/>
                  </a:cubicBezTo>
                  <a:cubicBezTo>
                    <a:pt x="198" y="29"/>
                    <a:pt x="198" y="29"/>
                    <a:pt x="198" y="29"/>
                  </a:cubicBezTo>
                  <a:cubicBezTo>
                    <a:pt x="197" y="29"/>
                    <a:pt x="197" y="29"/>
                    <a:pt x="197" y="29"/>
                  </a:cubicBezTo>
                  <a:cubicBezTo>
                    <a:pt x="195" y="30"/>
                    <a:pt x="195" y="30"/>
                    <a:pt x="195" y="30"/>
                  </a:cubicBezTo>
                  <a:cubicBezTo>
                    <a:pt x="193" y="30"/>
                    <a:pt x="193" y="30"/>
                    <a:pt x="193" y="30"/>
                  </a:cubicBezTo>
                  <a:cubicBezTo>
                    <a:pt x="192" y="30"/>
                    <a:pt x="192" y="30"/>
                    <a:pt x="192" y="30"/>
                  </a:cubicBezTo>
                  <a:cubicBezTo>
                    <a:pt x="190" y="30"/>
                    <a:pt x="190" y="30"/>
                    <a:pt x="190" y="30"/>
                  </a:cubicBezTo>
                  <a:cubicBezTo>
                    <a:pt x="188" y="31"/>
                    <a:pt x="188" y="31"/>
                    <a:pt x="188" y="31"/>
                  </a:cubicBezTo>
                  <a:cubicBezTo>
                    <a:pt x="186" y="31"/>
                    <a:pt x="186" y="31"/>
                    <a:pt x="186" y="31"/>
                  </a:cubicBezTo>
                  <a:cubicBezTo>
                    <a:pt x="185" y="32"/>
                    <a:pt x="185" y="32"/>
                    <a:pt x="185" y="32"/>
                  </a:cubicBezTo>
                  <a:cubicBezTo>
                    <a:pt x="183" y="32"/>
                    <a:pt x="183" y="32"/>
                    <a:pt x="183" y="32"/>
                  </a:cubicBezTo>
                  <a:cubicBezTo>
                    <a:pt x="181" y="32"/>
                    <a:pt x="181" y="32"/>
                    <a:pt x="181" y="32"/>
                  </a:cubicBezTo>
                  <a:cubicBezTo>
                    <a:pt x="180" y="33"/>
                    <a:pt x="180" y="33"/>
                    <a:pt x="180" y="33"/>
                  </a:cubicBezTo>
                  <a:cubicBezTo>
                    <a:pt x="178" y="33"/>
                    <a:pt x="178" y="33"/>
                    <a:pt x="178" y="33"/>
                  </a:cubicBezTo>
                  <a:cubicBezTo>
                    <a:pt x="177" y="34"/>
                    <a:pt x="177" y="34"/>
                    <a:pt x="177" y="34"/>
                  </a:cubicBezTo>
                  <a:cubicBezTo>
                    <a:pt x="175" y="34"/>
                    <a:pt x="175" y="34"/>
                    <a:pt x="175" y="34"/>
                  </a:cubicBezTo>
                  <a:cubicBezTo>
                    <a:pt x="173" y="35"/>
                    <a:pt x="173" y="35"/>
                    <a:pt x="173" y="35"/>
                  </a:cubicBezTo>
                  <a:cubicBezTo>
                    <a:pt x="172" y="35"/>
                    <a:pt x="172" y="35"/>
                    <a:pt x="172" y="35"/>
                  </a:cubicBezTo>
                  <a:cubicBezTo>
                    <a:pt x="170" y="36"/>
                    <a:pt x="170" y="36"/>
                    <a:pt x="170" y="36"/>
                  </a:cubicBezTo>
                  <a:cubicBezTo>
                    <a:pt x="168" y="36"/>
                    <a:pt x="168" y="36"/>
                    <a:pt x="168" y="36"/>
                  </a:cubicBezTo>
                  <a:cubicBezTo>
                    <a:pt x="167" y="36"/>
                    <a:pt x="167" y="36"/>
                    <a:pt x="167" y="36"/>
                  </a:cubicBezTo>
                  <a:cubicBezTo>
                    <a:pt x="165" y="37"/>
                    <a:pt x="165" y="37"/>
                    <a:pt x="165" y="37"/>
                  </a:cubicBezTo>
                  <a:cubicBezTo>
                    <a:pt x="164" y="38"/>
                    <a:pt x="164" y="38"/>
                    <a:pt x="164" y="38"/>
                  </a:cubicBezTo>
                  <a:cubicBezTo>
                    <a:pt x="162" y="38"/>
                    <a:pt x="162" y="38"/>
                    <a:pt x="162" y="38"/>
                  </a:cubicBezTo>
                  <a:cubicBezTo>
                    <a:pt x="160" y="39"/>
                    <a:pt x="160" y="39"/>
                    <a:pt x="160" y="39"/>
                  </a:cubicBezTo>
                  <a:cubicBezTo>
                    <a:pt x="159" y="40"/>
                    <a:pt x="159" y="40"/>
                    <a:pt x="159" y="40"/>
                  </a:cubicBezTo>
                  <a:cubicBezTo>
                    <a:pt x="157" y="40"/>
                    <a:pt x="157" y="40"/>
                    <a:pt x="157" y="40"/>
                  </a:cubicBezTo>
                  <a:cubicBezTo>
                    <a:pt x="155" y="41"/>
                    <a:pt x="155" y="41"/>
                    <a:pt x="155" y="41"/>
                  </a:cubicBezTo>
                  <a:cubicBezTo>
                    <a:pt x="153" y="42"/>
                    <a:pt x="153" y="42"/>
                    <a:pt x="153" y="42"/>
                  </a:cubicBezTo>
                  <a:cubicBezTo>
                    <a:pt x="152" y="43"/>
                    <a:pt x="152" y="43"/>
                    <a:pt x="152" y="43"/>
                  </a:cubicBezTo>
                  <a:cubicBezTo>
                    <a:pt x="141" y="19"/>
                    <a:pt x="141" y="19"/>
                    <a:pt x="141" y="19"/>
                  </a:cubicBezTo>
                  <a:cubicBezTo>
                    <a:pt x="140" y="20"/>
                    <a:pt x="140" y="20"/>
                    <a:pt x="140" y="20"/>
                  </a:cubicBezTo>
                  <a:cubicBezTo>
                    <a:pt x="138" y="20"/>
                    <a:pt x="138" y="20"/>
                    <a:pt x="138" y="20"/>
                  </a:cubicBezTo>
                  <a:cubicBezTo>
                    <a:pt x="136" y="21"/>
                    <a:pt x="136" y="21"/>
                    <a:pt x="136" y="21"/>
                  </a:cubicBezTo>
                  <a:cubicBezTo>
                    <a:pt x="134" y="22"/>
                    <a:pt x="134" y="22"/>
                    <a:pt x="134" y="22"/>
                  </a:cubicBezTo>
                  <a:cubicBezTo>
                    <a:pt x="132" y="23"/>
                    <a:pt x="132" y="23"/>
                    <a:pt x="132" y="23"/>
                  </a:cubicBezTo>
                  <a:cubicBezTo>
                    <a:pt x="131" y="24"/>
                    <a:pt x="131" y="24"/>
                    <a:pt x="131" y="24"/>
                  </a:cubicBezTo>
                  <a:cubicBezTo>
                    <a:pt x="129" y="25"/>
                    <a:pt x="129" y="25"/>
                    <a:pt x="129" y="25"/>
                  </a:cubicBezTo>
                  <a:cubicBezTo>
                    <a:pt x="127" y="26"/>
                    <a:pt x="127" y="26"/>
                    <a:pt x="127" y="26"/>
                  </a:cubicBezTo>
                  <a:cubicBezTo>
                    <a:pt x="125" y="27"/>
                    <a:pt x="125" y="27"/>
                    <a:pt x="125" y="27"/>
                  </a:cubicBezTo>
                  <a:cubicBezTo>
                    <a:pt x="123" y="27"/>
                    <a:pt x="123" y="27"/>
                    <a:pt x="123" y="27"/>
                  </a:cubicBezTo>
                  <a:cubicBezTo>
                    <a:pt x="122" y="28"/>
                    <a:pt x="122" y="28"/>
                    <a:pt x="122" y="28"/>
                  </a:cubicBezTo>
                  <a:cubicBezTo>
                    <a:pt x="120" y="30"/>
                    <a:pt x="120" y="30"/>
                    <a:pt x="120" y="30"/>
                  </a:cubicBezTo>
                  <a:cubicBezTo>
                    <a:pt x="118" y="30"/>
                    <a:pt x="118" y="30"/>
                    <a:pt x="118" y="30"/>
                  </a:cubicBezTo>
                  <a:cubicBezTo>
                    <a:pt x="116" y="31"/>
                    <a:pt x="116" y="31"/>
                    <a:pt x="116" y="31"/>
                  </a:cubicBezTo>
                  <a:cubicBezTo>
                    <a:pt x="115" y="32"/>
                    <a:pt x="115" y="32"/>
                    <a:pt x="115" y="32"/>
                  </a:cubicBezTo>
                  <a:cubicBezTo>
                    <a:pt x="113" y="33"/>
                    <a:pt x="113" y="33"/>
                    <a:pt x="113" y="33"/>
                  </a:cubicBezTo>
                  <a:cubicBezTo>
                    <a:pt x="111" y="34"/>
                    <a:pt x="111" y="34"/>
                    <a:pt x="111" y="34"/>
                  </a:cubicBezTo>
                  <a:cubicBezTo>
                    <a:pt x="110" y="36"/>
                    <a:pt x="110" y="36"/>
                    <a:pt x="110" y="36"/>
                  </a:cubicBezTo>
                  <a:cubicBezTo>
                    <a:pt x="108" y="36"/>
                    <a:pt x="108" y="36"/>
                    <a:pt x="108" y="36"/>
                  </a:cubicBezTo>
                  <a:cubicBezTo>
                    <a:pt x="106" y="38"/>
                    <a:pt x="106" y="38"/>
                    <a:pt x="106" y="38"/>
                  </a:cubicBezTo>
                  <a:cubicBezTo>
                    <a:pt x="104" y="39"/>
                    <a:pt x="104" y="39"/>
                    <a:pt x="104" y="39"/>
                  </a:cubicBezTo>
                  <a:cubicBezTo>
                    <a:pt x="103" y="40"/>
                    <a:pt x="103" y="40"/>
                    <a:pt x="103" y="40"/>
                  </a:cubicBezTo>
                  <a:cubicBezTo>
                    <a:pt x="101" y="41"/>
                    <a:pt x="101" y="41"/>
                    <a:pt x="101" y="41"/>
                  </a:cubicBezTo>
                  <a:cubicBezTo>
                    <a:pt x="99" y="42"/>
                    <a:pt x="99" y="42"/>
                    <a:pt x="99" y="42"/>
                  </a:cubicBezTo>
                  <a:cubicBezTo>
                    <a:pt x="97" y="43"/>
                    <a:pt x="97" y="43"/>
                    <a:pt x="97" y="43"/>
                  </a:cubicBezTo>
                  <a:cubicBezTo>
                    <a:pt x="96" y="45"/>
                    <a:pt x="96" y="45"/>
                    <a:pt x="96" y="45"/>
                  </a:cubicBezTo>
                  <a:cubicBezTo>
                    <a:pt x="94" y="46"/>
                    <a:pt x="94" y="46"/>
                    <a:pt x="94" y="46"/>
                  </a:cubicBezTo>
                  <a:cubicBezTo>
                    <a:pt x="92" y="47"/>
                    <a:pt x="92" y="47"/>
                    <a:pt x="92" y="47"/>
                  </a:cubicBezTo>
                  <a:cubicBezTo>
                    <a:pt x="91" y="49"/>
                    <a:pt x="91" y="49"/>
                    <a:pt x="91" y="49"/>
                  </a:cubicBezTo>
                  <a:cubicBezTo>
                    <a:pt x="89" y="50"/>
                    <a:pt x="89" y="50"/>
                    <a:pt x="89" y="50"/>
                  </a:cubicBezTo>
                  <a:cubicBezTo>
                    <a:pt x="87" y="51"/>
                    <a:pt x="87" y="51"/>
                    <a:pt x="87" y="51"/>
                  </a:cubicBezTo>
                  <a:cubicBezTo>
                    <a:pt x="86" y="53"/>
                    <a:pt x="86" y="53"/>
                    <a:pt x="86" y="53"/>
                  </a:cubicBezTo>
                  <a:cubicBezTo>
                    <a:pt x="102" y="72"/>
                    <a:pt x="102" y="72"/>
                    <a:pt x="102" y="72"/>
                  </a:cubicBezTo>
                  <a:cubicBezTo>
                    <a:pt x="100" y="73"/>
                    <a:pt x="100" y="73"/>
                    <a:pt x="100" y="73"/>
                  </a:cubicBezTo>
                  <a:cubicBezTo>
                    <a:pt x="99" y="74"/>
                    <a:pt x="99" y="74"/>
                    <a:pt x="99" y="74"/>
                  </a:cubicBezTo>
                  <a:cubicBezTo>
                    <a:pt x="98" y="75"/>
                    <a:pt x="98" y="75"/>
                    <a:pt x="98" y="75"/>
                  </a:cubicBezTo>
                  <a:cubicBezTo>
                    <a:pt x="97" y="76"/>
                    <a:pt x="97" y="76"/>
                    <a:pt x="97" y="76"/>
                  </a:cubicBezTo>
                  <a:cubicBezTo>
                    <a:pt x="96" y="77"/>
                    <a:pt x="96" y="77"/>
                    <a:pt x="96" y="77"/>
                  </a:cubicBezTo>
                  <a:cubicBezTo>
                    <a:pt x="95" y="78"/>
                    <a:pt x="95" y="78"/>
                    <a:pt x="95" y="78"/>
                  </a:cubicBezTo>
                  <a:cubicBezTo>
                    <a:pt x="93" y="79"/>
                    <a:pt x="93" y="79"/>
                    <a:pt x="93" y="79"/>
                  </a:cubicBezTo>
                  <a:cubicBezTo>
                    <a:pt x="92" y="80"/>
                    <a:pt x="92" y="80"/>
                    <a:pt x="92" y="80"/>
                  </a:cubicBezTo>
                  <a:cubicBezTo>
                    <a:pt x="91" y="81"/>
                    <a:pt x="91" y="81"/>
                    <a:pt x="91" y="81"/>
                  </a:cubicBezTo>
                  <a:cubicBezTo>
                    <a:pt x="90" y="82"/>
                    <a:pt x="90" y="82"/>
                    <a:pt x="90" y="82"/>
                  </a:cubicBezTo>
                  <a:cubicBezTo>
                    <a:pt x="89" y="84"/>
                    <a:pt x="89" y="84"/>
                    <a:pt x="89" y="84"/>
                  </a:cubicBezTo>
                  <a:cubicBezTo>
                    <a:pt x="88" y="85"/>
                    <a:pt x="88" y="85"/>
                    <a:pt x="88" y="85"/>
                  </a:cubicBezTo>
                  <a:cubicBezTo>
                    <a:pt x="87" y="86"/>
                    <a:pt x="87" y="86"/>
                    <a:pt x="87" y="86"/>
                  </a:cubicBezTo>
                  <a:cubicBezTo>
                    <a:pt x="86" y="87"/>
                    <a:pt x="86" y="87"/>
                    <a:pt x="86" y="87"/>
                  </a:cubicBezTo>
                  <a:cubicBezTo>
                    <a:pt x="84" y="88"/>
                    <a:pt x="84" y="88"/>
                    <a:pt x="84" y="88"/>
                  </a:cubicBezTo>
                  <a:cubicBezTo>
                    <a:pt x="83" y="89"/>
                    <a:pt x="83" y="89"/>
                    <a:pt x="83" y="89"/>
                  </a:cubicBezTo>
                  <a:cubicBezTo>
                    <a:pt x="82" y="90"/>
                    <a:pt x="82" y="90"/>
                    <a:pt x="82" y="90"/>
                  </a:cubicBezTo>
                  <a:cubicBezTo>
                    <a:pt x="81" y="91"/>
                    <a:pt x="81" y="91"/>
                    <a:pt x="81" y="91"/>
                  </a:cubicBezTo>
                  <a:cubicBezTo>
                    <a:pt x="80" y="93"/>
                    <a:pt x="80" y="93"/>
                    <a:pt x="80" y="93"/>
                  </a:cubicBezTo>
                  <a:cubicBezTo>
                    <a:pt x="79" y="94"/>
                    <a:pt x="79" y="94"/>
                    <a:pt x="79" y="94"/>
                  </a:cubicBezTo>
                  <a:cubicBezTo>
                    <a:pt x="77" y="95"/>
                    <a:pt x="77" y="95"/>
                    <a:pt x="77" y="95"/>
                  </a:cubicBezTo>
                  <a:cubicBezTo>
                    <a:pt x="76" y="97"/>
                    <a:pt x="76" y="97"/>
                    <a:pt x="76" y="97"/>
                  </a:cubicBezTo>
                  <a:cubicBezTo>
                    <a:pt x="75" y="98"/>
                    <a:pt x="75" y="98"/>
                    <a:pt x="75" y="98"/>
                  </a:cubicBezTo>
                  <a:cubicBezTo>
                    <a:pt x="74" y="99"/>
                    <a:pt x="74" y="99"/>
                    <a:pt x="74" y="99"/>
                  </a:cubicBezTo>
                  <a:cubicBezTo>
                    <a:pt x="73" y="101"/>
                    <a:pt x="73" y="101"/>
                    <a:pt x="73" y="101"/>
                  </a:cubicBezTo>
                  <a:cubicBezTo>
                    <a:pt x="72" y="102"/>
                    <a:pt x="72" y="102"/>
                    <a:pt x="72" y="102"/>
                  </a:cubicBezTo>
                  <a:cubicBezTo>
                    <a:pt x="70" y="104"/>
                    <a:pt x="70" y="104"/>
                    <a:pt x="70" y="104"/>
                  </a:cubicBezTo>
                  <a:cubicBezTo>
                    <a:pt x="69" y="105"/>
                    <a:pt x="69" y="105"/>
                    <a:pt x="69" y="105"/>
                  </a:cubicBezTo>
                  <a:cubicBezTo>
                    <a:pt x="68" y="107"/>
                    <a:pt x="68" y="107"/>
                    <a:pt x="68" y="107"/>
                  </a:cubicBezTo>
                  <a:cubicBezTo>
                    <a:pt x="67" y="108"/>
                    <a:pt x="67" y="108"/>
                    <a:pt x="67" y="108"/>
                  </a:cubicBezTo>
                  <a:cubicBezTo>
                    <a:pt x="66" y="110"/>
                    <a:pt x="66" y="110"/>
                    <a:pt x="66" y="110"/>
                  </a:cubicBezTo>
                  <a:cubicBezTo>
                    <a:pt x="65" y="111"/>
                    <a:pt x="65" y="111"/>
                    <a:pt x="65" y="111"/>
                  </a:cubicBezTo>
                  <a:cubicBezTo>
                    <a:pt x="44" y="96"/>
                    <a:pt x="44" y="96"/>
                    <a:pt x="44" y="96"/>
                  </a:cubicBezTo>
                  <a:cubicBezTo>
                    <a:pt x="43" y="98"/>
                    <a:pt x="43" y="98"/>
                    <a:pt x="43" y="98"/>
                  </a:cubicBezTo>
                  <a:cubicBezTo>
                    <a:pt x="42" y="99"/>
                    <a:pt x="42" y="99"/>
                    <a:pt x="42" y="99"/>
                  </a:cubicBezTo>
                  <a:cubicBezTo>
                    <a:pt x="41" y="101"/>
                    <a:pt x="41" y="101"/>
                    <a:pt x="41" y="101"/>
                  </a:cubicBezTo>
                  <a:cubicBezTo>
                    <a:pt x="40" y="102"/>
                    <a:pt x="40" y="102"/>
                    <a:pt x="40" y="102"/>
                  </a:cubicBezTo>
                  <a:cubicBezTo>
                    <a:pt x="39" y="103"/>
                    <a:pt x="39" y="103"/>
                    <a:pt x="39" y="103"/>
                  </a:cubicBezTo>
                  <a:cubicBezTo>
                    <a:pt x="38" y="105"/>
                    <a:pt x="38" y="105"/>
                    <a:pt x="38" y="105"/>
                  </a:cubicBezTo>
                  <a:cubicBezTo>
                    <a:pt x="38" y="106"/>
                    <a:pt x="38" y="106"/>
                    <a:pt x="38" y="106"/>
                  </a:cubicBezTo>
                  <a:cubicBezTo>
                    <a:pt x="36" y="108"/>
                    <a:pt x="36" y="108"/>
                    <a:pt x="36" y="108"/>
                  </a:cubicBezTo>
                  <a:cubicBezTo>
                    <a:pt x="35" y="109"/>
                    <a:pt x="35" y="109"/>
                    <a:pt x="35" y="109"/>
                  </a:cubicBezTo>
                  <a:cubicBezTo>
                    <a:pt x="35" y="111"/>
                    <a:pt x="35" y="111"/>
                    <a:pt x="35" y="111"/>
                  </a:cubicBezTo>
                  <a:cubicBezTo>
                    <a:pt x="34" y="112"/>
                    <a:pt x="34" y="112"/>
                    <a:pt x="34" y="112"/>
                  </a:cubicBezTo>
                  <a:cubicBezTo>
                    <a:pt x="33" y="114"/>
                    <a:pt x="33" y="114"/>
                    <a:pt x="33" y="114"/>
                  </a:cubicBezTo>
                  <a:cubicBezTo>
                    <a:pt x="32" y="115"/>
                    <a:pt x="32" y="115"/>
                    <a:pt x="32" y="115"/>
                  </a:cubicBezTo>
                  <a:cubicBezTo>
                    <a:pt x="31" y="117"/>
                    <a:pt x="31" y="117"/>
                    <a:pt x="31" y="117"/>
                  </a:cubicBezTo>
                  <a:cubicBezTo>
                    <a:pt x="30" y="119"/>
                    <a:pt x="30" y="119"/>
                    <a:pt x="30" y="119"/>
                  </a:cubicBezTo>
                  <a:cubicBezTo>
                    <a:pt x="29" y="120"/>
                    <a:pt x="29" y="120"/>
                    <a:pt x="29" y="120"/>
                  </a:cubicBezTo>
                  <a:cubicBezTo>
                    <a:pt x="28" y="122"/>
                    <a:pt x="28" y="122"/>
                    <a:pt x="28" y="122"/>
                  </a:cubicBezTo>
                  <a:cubicBezTo>
                    <a:pt x="27" y="124"/>
                    <a:pt x="27" y="124"/>
                    <a:pt x="27" y="124"/>
                  </a:cubicBezTo>
                  <a:cubicBezTo>
                    <a:pt x="26" y="125"/>
                    <a:pt x="26" y="125"/>
                    <a:pt x="26" y="125"/>
                  </a:cubicBezTo>
                  <a:cubicBezTo>
                    <a:pt x="26" y="127"/>
                    <a:pt x="26" y="127"/>
                    <a:pt x="26" y="127"/>
                  </a:cubicBezTo>
                  <a:cubicBezTo>
                    <a:pt x="25" y="129"/>
                    <a:pt x="25" y="129"/>
                    <a:pt x="25" y="129"/>
                  </a:cubicBezTo>
                  <a:cubicBezTo>
                    <a:pt x="24" y="131"/>
                    <a:pt x="24" y="131"/>
                    <a:pt x="24" y="131"/>
                  </a:cubicBezTo>
                  <a:cubicBezTo>
                    <a:pt x="23" y="132"/>
                    <a:pt x="23" y="132"/>
                    <a:pt x="23" y="132"/>
                  </a:cubicBezTo>
                  <a:cubicBezTo>
                    <a:pt x="22" y="134"/>
                    <a:pt x="22" y="134"/>
                    <a:pt x="22" y="134"/>
                  </a:cubicBezTo>
                  <a:cubicBezTo>
                    <a:pt x="21" y="136"/>
                    <a:pt x="21" y="136"/>
                    <a:pt x="21" y="136"/>
                  </a:cubicBezTo>
                  <a:cubicBezTo>
                    <a:pt x="20" y="138"/>
                    <a:pt x="20" y="138"/>
                    <a:pt x="20" y="138"/>
                  </a:cubicBezTo>
                  <a:cubicBezTo>
                    <a:pt x="19" y="140"/>
                    <a:pt x="19" y="140"/>
                    <a:pt x="19" y="140"/>
                  </a:cubicBezTo>
                  <a:cubicBezTo>
                    <a:pt x="18" y="142"/>
                    <a:pt x="18" y="142"/>
                    <a:pt x="18" y="142"/>
                  </a:cubicBezTo>
                  <a:cubicBezTo>
                    <a:pt x="18" y="144"/>
                    <a:pt x="18" y="144"/>
                    <a:pt x="18" y="144"/>
                  </a:cubicBezTo>
                  <a:cubicBezTo>
                    <a:pt x="17" y="145"/>
                    <a:pt x="17" y="145"/>
                    <a:pt x="17" y="145"/>
                  </a:cubicBezTo>
                  <a:cubicBezTo>
                    <a:pt x="16" y="148"/>
                    <a:pt x="16" y="148"/>
                    <a:pt x="16" y="148"/>
                  </a:cubicBezTo>
                  <a:cubicBezTo>
                    <a:pt x="15" y="150"/>
                    <a:pt x="15" y="150"/>
                    <a:pt x="15" y="150"/>
                  </a:cubicBezTo>
                  <a:cubicBezTo>
                    <a:pt x="38" y="159"/>
                    <a:pt x="38" y="159"/>
                    <a:pt x="38" y="159"/>
                  </a:cubicBezTo>
                  <a:cubicBezTo>
                    <a:pt x="38" y="160"/>
                    <a:pt x="38" y="160"/>
                    <a:pt x="38" y="160"/>
                  </a:cubicBezTo>
                  <a:cubicBezTo>
                    <a:pt x="37" y="162"/>
                    <a:pt x="37" y="162"/>
                    <a:pt x="37" y="162"/>
                  </a:cubicBezTo>
                  <a:cubicBezTo>
                    <a:pt x="37" y="163"/>
                    <a:pt x="37" y="163"/>
                    <a:pt x="37" y="163"/>
                  </a:cubicBezTo>
                  <a:cubicBezTo>
                    <a:pt x="36" y="165"/>
                    <a:pt x="36" y="165"/>
                    <a:pt x="36" y="165"/>
                  </a:cubicBezTo>
                  <a:cubicBezTo>
                    <a:pt x="35" y="166"/>
                    <a:pt x="35" y="166"/>
                    <a:pt x="35" y="166"/>
                  </a:cubicBezTo>
                  <a:cubicBezTo>
                    <a:pt x="35" y="168"/>
                    <a:pt x="35" y="168"/>
                    <a:pt x="35" y="168"/>
                  </a:cubicBezTo>
                  <a:cubicBezTo>
                    <a:pt x="35" y="169"/>
                    <a:pt x="35" y="169"/>
                    <a:pt x="35" y="169"/>
                  </a:cubicBezTo>
                  <a:cubicBezTo>
                    <a:pt x="34" y="171"/>
                    <a:pt x="34" y="171"/>
                    <a:pt x="34" y="171"/>
                  </a:cubicBezTo>
                  <a:cubicBezTo>
                    <a:pt x="33" y="172"/>
                    <a:pt x="33" y="172"/>
                    <a:pt x="33" y="172"/>
                  </a:cubicBezTo>
                  <a:cubicBezTo>
                    <a:pt x="33" y="174"/>
                    <a:pt x="33" y="174"/>
                    <a:pt x="33" y="174"/>
                  </a:cubicBezTo>
                  <a:cubicBezTo>
                    <a:pt x="32" y="176"/>
                    <a:pt x="32" y="176"/>
                    <a:pt x="32" y="176"/>
                  </a:cubicBezTo>
                  <a:cubicBezTo>
                    <a:pt x="32" y="177"/>
                    <a:pt x="32" y="177"/>
                    <a:pt x="32" y="177"/>
                  </a:cubicBezTo>
                  <a:cubicBezTo>
                    <a:pt x="32" y="179"/>
                    <a:pt x="32" y="179"/>
                    <a:pt x="32" y="179"/>
                  </a:cubicBezTo>
                  <a:cubicBezTo>
                    <a:pt x="31" y="181"/>
                    <a:pt x="31" y="181"/>
                    <a:pt x="31" y="181"/>
                  </a:cubicBezTo>
                  <a:cubicBezTo>
                    <a:pt x="31" y="182"/>
                    <a:pt x="31" y="182"/>
                    <a:pt x="31" y="182"/>
                  </a:cubicBezTo>
                  <a:cubicBezTo>
                    <a:pt x="30" y="184"/>
                    <a:pt x="30" y="184"/>
                    <a:pt x="30" y="184"/>
                  </a:cubicBezTo>
                  <a:cubicBezTo>
                    <a:pt x="30" y="185"/>
                    <a:pt x="30" y="185"/>
                    <a:pt x="30" y="185"/>
                  </a:cubicBezTo>
                  <a:cubicBezTo>
                    <a:pt x="30" y="187"/>
                    <a:pt x="30" y="187"/>
                    <a:pt x="30" y="187"/>
                  </a:cubicBezTo>
                  <a:cubicBezTo>
                    <a:pt x="29" y="189"/>
                    <a:pt x="29" y="189"/>
                    <a:pt x="29" y="189"/>
                  </a:cubicBezTo>
                  <a:cubicBezTo>
                    <a:pt x="29" y="191"/>
                    <a:pt x="29" y="191"/>
                    <a:pt x="29" y="191"/>
                  </a:cubicBezTo>
                  <a:cubicBezTo>
                    <a:pt x="29" y="192"/>
                    <a:pt x="29" y="192"/>
                    <a:pt x="29" y="192"/>
                  </a:cubicBezTo>
                  <a:cubicBezTo>
                    <a:pt x="28" y="194"/>
                    <a:pt x="28" y="194"/>
                    <a:pt x="28" y="194"/>
                  </a:cubicBezTo>
                  <a:cubicBezTo>
                    <a:pt x="28" y="196"/>
                    <a:pt x="28" y="196"/>
                    <a:pt x="28" y="196"/>
                  </a:cubicBezTo>
                  <a:cubicBezTo>
                    <a:pt x="27" y="198"/>
                    <a:pt x="27" y="198"/>
                    <a:pt x="27" y="198"/>
                  </a:cubicBezTo>
                  <a:cubicBezTo>
                    <a:pt x="27" y="200"/>
                    <a:pt x="27" y="200"/>
                    <a:pt x="27" y="200"/>
                  </a:cubicBezTo>
                  <a:cubicBezTo>
                    <a:pt x="27" y="202"/>
                    <a:pt x="27" y="202"/>
                    <a:pt x="27" y="202"/>
                  </a:cubicBezTo>
                  <a:cubicBezTo>
                    <a:pt x="26" y="203"/>
                    <a:pt x="26" y="203"/>
                    <a:pt x="26" y="203"/>
                  </a:cubicBezTo>
                  <a:cubicBezTo>
                    <a:pt x="26" y="205"/>
                    <a:pt x="26" y="205"/>
                    <a:pt x="26" y="205"/>
                  </a:cubicBezTo>
                  <a:cubicBezTo>
                    <a:pt x="26" y="207"/>
                    <a:pt x="26" y="207"/>
                    <a:pt x="26" y="207"/>
                  </a:cubicBezTo>
                  <a:cubicBezTo>
                    <a:pt x="26" y="209"/>
                    <a:pt x="26" y="209"/>
                    <a:pt x="26" y="209"/>
                  </a:cubicBezTo>
                  <a:cubicBezTo>
                    <a:pt x="25" y="211"/>
                    <a:pt x="25" y="211"/>
                    <a:pt x="25" y="211"/>
                  </a:cubicBezTo>
                  <a:cubicBezTo>
                    <a:pt x="25" y="213"/>
                    <a:pt x="25" y="213"/>
                    <a:pt x="25" y="213"/>
                  </a:cubicBezTo>
                  <a:cubicBezTo>
                    <a:pt x="1" y="210"/>
                    <a:pt x="1" y="210"/>
                    <a:pt x="1" y="210"/>
                  </a:cubicBezTo>
                  <a:cubicBezTo>
                    <a:pt x="1" y="212"/>
                    <a:pt x="1" y="212"/>
                    <a:pt x="1" y="212"/>
                  </a:cubicBezTo>
                  <a:cubicBezTo>
                    <a:pt x="1" y="214"/>
                    <a:pt x="1" y="214"/>
                    <a:pt x="1" y="214"/>
                  </a:cubicBezTo>
                  <a:cubicBezTo>
                    <a:pt x="1" y="216"/>
                    <a:pt x="1" y="216"/>
                    <a:pt x="1" y="216"/>
                  </a:cubicBezTo>
                  <a:cubicBezTo>
                    <a:pt x="1" y="218"/>
                    <a:pt x="1" y="218"/>
                    <a:pt x="1" y="218"/>
                  </a:cubicBezTo>
                  <a:cubicBezTo>
                    <a:pt x="1" y="219"/>
                    <a:pt x="1" y="219"/>
                    <a:pt x="1" y="219"/>
                  </a:cubicBezTo>
                  <a:cubicBezTo>
                    <a:pt x="0" y="221"/>
                    <a:pt x="0" y="221"/>
                    <a:pt x="0" y="221"/>
                  </a:cubicBezTo>
                  <a:cubicBezTo>
                    <a:pt x="0" y="223"/>
                    <a:pt x="0" y="223"/>
                    <a:pt x="0" y="223"/>
                  </a:cubicBezTo>
                  <a:cubicBezTo>
                    <a:pt x="0" y="224"/>
                    <a:pt x="0" y="224"/>
                    <a:pt x="0" y="224"/>
                  </a:cubicBezTo>
                  <a:cubicBezTo>
                    <a:pt x="0" y="226"/>
                    <a:pt x="0" y="226"/>
                    <a:pt x="0" y="226"/>
                  </a:cubicBezTo>
                  <a:cubicBezTo>
                    <a:pt x="0" y="228"/>
                    <a:pt x="0" y="228"/>
                    <a:pt x="0" y="228"/>
                  </a:cubicBezTo>
                  <a:cubicBezTo>
                    <a:pt x="0" y="230"/>
                    <a:pt x="0" y="230"/>
                    <a:pt x="0" y="230"/>
                  </a:cubicBezTo>
                  <a:cubicBezTo>
                    <a:pt x="0" y="231"/>
                    <a:pt x="0" y="231"/>
                    <a:pt x="0" y="231"/>
                  </a:cubicBezTo>
                  <a:cubicBezTo>
                    <a:pt x="0" y="233"/>
                    <a:pt x="0" y="233"/>
                    <a:pt x="0" y="233"/>
                  </a:cubicBezTo>
                  <a:cubicBezTo>
                    <a:pt x="0" y="234"/>
                    <a:pt x="0" y="234"/>
                    <a:pt x="0" y="234"/>
                  </a:cubicBezTo>
                  <a:cubicBezTo>
                    <a:pt x="0" y="236"/>
                    <a:pt x="0" y="236"/>
                    <a:pt x="0" y="236"/>
                  </a:cubicBezTo>
                  <a:cubicBezTo>
                    <a:pt x="0" y="236"/>
                    <a:pt x="0" y="236"/>
                    <a:pt x="0" y="236"/>
                  </a:cubicBezTo>
                  <a:cubicBezTo>
                    <a:pt x="0" y="238"/>
                    <a:pt x="0" y="238"/>
                    <a:pt x="0" y="238"/>
                  </a:cubicBezTo>
                  <a:cubicBezTo>
                    <a:pt x="0" y="238"/>
                    <a:pt x="0" y="238"/>
                    <a:pt x="0" y="238"/>
                  </a:cubicBezTo>
                  <a:cubicBezTo>
                    <a:pt x="0" y="239"/>
                    <a:pt x="0" y="239"/>
                    <a:pt x="0" y="239"/>
                  </a:cubicBezTo>
                  <a:cubicBezTo>
                    <a:pt x="0" y="241"/>
                    <a:pt x="0" y="241"/>
                    <a:pt x="0" y="241"/>
                  </a:cubicBezTo>
                  <a:cubicBezTo>
                    <a:pt x="0" y="243"/>
                    <a:pt x="0" y="243"/>
                    <a:pt x="0" y="243"/>
                  </a:cubicBezTo>
                  <a:cubicBezTo>
                    <a:pt x="0" y="245"/>
                    <a:pt x="0" y="245"/>
                    <a:pt x="0" y="245"/>
                  </a:cubicBezTo>
                  <a:cubicBezTo>
                    <a:pt x="0" y="246"/>
                    <a:pt x="0" y="246"/>
                    <a:pt x="0" y="246"/>
                  </a:cubicBezTo>
                  <a:cubicBezTo>
                    <a:pt x="0" y="248"/>
                    <a:pt x="0" y="248"/>
                    <a:pt x="0" y="248"/>
                  </a:cubicBezTo>
                  <a:cubicBezTo>
                    <a:pt x="0" y="249"/>
                    <a:pt x="0" y="249"/>
                    <a:pt x="0" y="249"/>
                  </a:cubicBezTo>
                  <a:cubicBezTo>
                    <a:pt x="0" y="251"/>
                    <a:pt x="0" y="251"/>
                    <a:pt x="0" y="251"/>
                  </a:cubicBezTo>
                  <a:cubicBezTo>
                    <a:pt x="0" y="253"/>
                    <a:pt x="0" y="253"/>
                    <a:pt x="0" y="253"/>
                  </a:cubicBezTo>
                  <a:cubicBezTo>
                    <a:pt x="0" y="255"/>
                    <a:pt x="0" y="255"/>
                    <a:pt x="0" y="255"/>
                  </a:cubicBezTo>
                  <a:cubicBezTo>
                    <a:pt x="1" y="257"/>
                    <a:pt x="1" y="257"/>
                    <a:pt x="1" y="257"/>
                  </a:cubicBezTo>
                  <a:cubicBezTo>
                    <a:pt x="1" y="258"/>
                    <a:pt x="1" y="258"/>
                    <a:pt x="1" y="258"/>
                  </a:cubicBezTo>
                  <a:cubicBezTo>
                    <a:pt x="1" y="260"/>
                    <a:pt x="1" y="260"/>
                    <a:pt x="1" y="260"/>
                  </a:cubicBezTo>
                  <a:cubicBezTo>
                    <a:pt x="1" y="262"/>
                    <a:pt x="1" y="262"/>
                    <a:pt x="1" y="262"/>
                  </a:cubicBezTo>
                  <a:cubicBezTo>
                    <a:pt x="1" y="263"/>
                    <a:pt x="1" y="263"/>
                    <a:pt x="1" y="263"/>
                  </a:cubicBezTo>
                  <a:cubicBezTo>
                    <a:pt x="1" y="265"/>
                    <a:pt x="1" y="265"/>
                    <a:pt x="1" y="265"/>
                  </a:cubicBezTo>
                  <a:cubicBezTo>
                    <a:pt x="25" y="263"/>
                    <a:pt x="25" y="263"/>
                    <a:pt x="25" y="263"/>
                  </a:cubicBezTo>
                  <a:cubicBezTo>
                    <a:pt x="25" y="265"/>
                    <a:pt x="25" y="265"/>
                    <a:pt x="25" y="265"/>
                  </a:cubicBezTo>
                  <a:cubicBezTo>
                    <a:pt x="26" y="266"/>
                    <a:pt x="26" y="266"/>
                    <a:pt x="26" y="266"/>
                  </a:cubicBezTo>
                  <a:cubicBezTo>
                    <a:pt x="26" y="269"/>
                    <a:pt x="26" y="269"/>
                    <a:pt x="26" y="269"/>
                  </a:cubicBezTo>
                  <a:cubicBezTo>
                    <a:pt x="26" y="270"/>
                    <a:pt x="26" y="270"/>
                    <a:pt x="26" y="270"/>
                  </a:cubicBezTo>
                  <a:cubicBezTo>
                    <a:pt x="26" y="272"/>
                    <a:pt x="26" y="272"/>
                    <a:pt x="26" y="272"/>
                  </a:cubicBezTo>
                  <a:cubicBezTo>
                    <a:pt x="27" y="274"/>
                    <a:pt x="27" y="274"/>
                    <a:pt x="27" y="274"/>
                  </a:cubicBezTo>
                  <a:cubicBezTo>
                    <a:pt x="27" y="276"/>
                    <a:pt x="27" y="276"/>
                    <a:pt x="27" y="276"/>
                  </a:cubicBezTo>
                  <a:cubicBezTo>
                    <a:pt x="27" y="278"/>
                    <a:pt x="27" y="278"/>
                    <a:pt x="27" y="278"/>
                  </a:cubicBezTo>
                  <a:cubicBezTo>
                    <a:pt x="28" y="280"/>
                    <a:pt x="28" y="280"/>
                    <a:pt x="28" y="280"/>
                  </a:cubicBezTo>
                  <a:cubicBezTo>
                    <a:pt x="28" y="281"/>
                    <a:pt x="28" y="281"/>
                    <a:pt x="28" y="281"/>
                  </a:cubicBezTo>
                  <a:cubicBezTo>
                    <a:pt x="29" y="283"/>
                    <a:pt x="29" y="283"/>
                    <a:pt x="29" y="283"/>
                  </a:cubicBezTo>
                  <a:cubicBezTo>
                    <a:pt x="29" y="285"/>
                    <a:pt x="29" y="285"/>
                    <a:pt x="29" y="285"/>
                  </a:cubicBezTo>
                  <a:cubicBezTo>
                    <a:pt x="29" y="287"/>
                    <a:pt x="29" y="287"/>
                    <a:pt x="29" y="287"/>
                  </a:cubicBezTo>
                  <a:cubicBezTo>
                    <a:pt x="30" y="288"/>
                    <a:pt x="30" y="288"/>
                    <a:pt x="30" y="288"/>
                  </a:cubicBezTo>
                  <a:cubicBezTo>
                    <a:pt x="30" y="290"/>
                    <a:pt x="30" y="290"/>
                    <a:pt x="30" y="290"/>
                  </a:cubicBezTo>
                  <a:cubicBezTo>
                    <a:pt x="30" y="292"/>
                    <a:pt x="30" y="292"/>
                    <a:pt x="30" y="292"/>
                  </a:cubicBezTo>
                  <a:cubicBezTo>
                    <a:pt x="31" y="293"/>
                    <a:pt x="31" y="293"/>
                    <a:pt x="31" y="293"/>
                  </a:cubicBezTo>
                  <a:cubicBezTo>
                    <a:pt x="31" y="295"/>
                    <a:pt x="31" y="295"/>
                    <a:pt x="31" y="295"/>
                  </a:cubicBezTo>
                  <a:cubicBezTo>
                    <a:pt x="32" y="296"/>
                    <a:pt x="32" y="296"/>
                    <a:pt x="32" y="296"/>
                  </a:cubicBezTo>
                  <a:cubicBezTo>
                    <a:pt x="32" y="298"/>
                    <a:pt x="32" y="298"/>
                    <a:pt x="32" y="298"/>
                  </a:cubicBezTo>
                  <a:cubicBezTo>
                    <a:pt x="32" y="300"/>
                    <a:pt x="32" y="300"/>
                    <a:pt x="32" y="300"/>
                  </a:cubicBezTo>
                  <a:cubicBezTo>
                    <a:pt x="33" y="301"/>
                    <a:pt x="33" y="301"/>
                    <a:pt x="33" y="301"/>
                  </a:cubicBezTo>
                  <a:cubicBezTo>
                    <a:pt x="33" y="303"/>
                    <a:pt x="33" y="303"/>
                    <a:pt x="33" y="303"/>
                  </a:cubicBezTo>
                  <a:cubicBezTo>
                    <a:pt x="34" y="305"/>
                    <a:pt x="34" y="305"/>
                    <a:pt x="34" y="305"/>
                  </a:cubicBezTo>
                  <a:cubicBezTo>
                    <a:pt x="35" y="306"/>
                    <a:pt x="35" y="306"/>
                    <a:pt x="35" y="306"/>
                  </a:cubicBezTo>
                  <a:cubicBezTo>
                    <a:pt x="35" y="308"/>
                    <a:pt x="35" y="308"/>
                    <a:pt x="35" y="308"/>
                  </a:cubicBezTo>
                  <a:cubicBezTo>
                    <a:pt x="35" y="309"/>
                    <a:pt x="35" y="309"/>
                    <a:pt x="35" y="309"/>
                  </a:cubicBezTo>
                  <a:cubicBezTo>
                    <a:pt x="36" y="311"/>
                    <a:pt x="36" y="311"/>
                    <a:pt x="36" y="311"/>
                  </a:cubicBezTo>
                  <a:cubicBezTo>
                    <a:pt x="37" y="312"/>
                    <a:pt x="37" y="312"/>
                    <a:pt x="37" y="312"/>
                  </a:cubicBezTo>
                  <a:cubicBezTo>
                    <a:pt x="37" y="314"/>
                    <a:pt x="37" y="314"/>
                    <a:pt x="37" y="314"/>
                  </a:cubicBezTo>
                  <a:cubicBezTo>
                    <a:pt x="38" y="315"/>
                    <a:pt x="38" y="315"/>
                    <a:pt x="38" y="315"/>
                  </a:cubicBezTo>
                  <a:cubicBezTo>
                    <a:pt x="38" y="317"/>
                    <a:pt x="38" y="317"/>
                    <a:pt x="38" y="317"/>
                  </a:cubicBezTo>
                  <a:cubicBezTo>
                    <a:pt x="15" y="326"/>
                    <a:pt x="15" y="326"/>
                    <a:pt x="15" y="326"/>
                  </a:cubicBezTo>
                  <a:cubicBezTo>
                    <a:pt x="16" y="328"/>
                    <a:pt x="16" y="328"/>
                    <a:pt x="16" y="328"/>
                  </a:cubicBezTo>
                  <a:cubicBezTo>
                    <a:pt x="17" y="330"/>
                    <a:pt x="17" y="330"/>
                    <a:pt x="17" y="330"/>
                  </a:cubicBezTo>
                  <a:cubicBezTo>
                    <a:pt x="18" y="332"/>
                    <a:pt x="18" y="332"/>
                    <a:pt x="18" y="332"/>
                  </a:cubicBezTo>
                  <a:cubicBezTo>
                    <a:pt x="18" y="334"/>
                    <a:pt x="18" y="334"/>
                    <a:pt x="18" y="334"/>
                  </a:cubicBezTo>
                  <a:cubicBezTo>
                    <a:pt x="19" y="336"/>
                    <a:pt x="19" y="336"/>
                    <a:pt x="19" y="336"/>
                  </a:cubicBezTo>
                  <a:cubicBezTo>
                    <a:pt x="20" y="338"/>
                    <a:pt x="20" y="338"/>
                    <a:pt x="20" y="338"/>
                  </a:cubicBezTo>
                  <a:cubicBezTo>
                    <a:pt x="21" y="340"/>
                    <a:pt x="21" y="340"/>
                    <a:pt x="21" y="340"/>
                  </a:cubicBezTo>
                  <a:cubicBezTo>
                    <a:pt x="22" y="342"/>
                    <a:pt x="22" y="342"/>
                    <a:pt x="22" y="342"/>
                  </a:cubicBezTo>
                  <a:cubicBezTo>
                    <a:pt x="23" y="343"/>
                    <a:pt x="23" y="343"/>
                    <a:pt x="23" y="343"/>
                  </a:cubicBezTo>
                  <a:cubicBezTo>
                    <a:pt x="24" y="345"/>
                    <a:pt x="24" y="345"/>
                    <a:pt x="24" y="345"/>
                  </a:cubicBezTo>
                  <a:cubicBezTo>
                    <a:pt x="25" y="347"/>
                    <a:pt x="25" y="347"/>
                    <a:pt x="25" y="347"/>
                  </a:cubicBezTo>
                  <a:cubicBezTo>
                    <a:pt x="26" y="349"/>
                    <a:pt x="26" y="349"/>
                    <a:pt x="26" y="349"/>
                  </a:cubicBezTo>
                  <a:cubicBezTo>
                    <a:pt x="26" y="350"/>
                    <a:pt x="26" y="350"/>
                    <a:pt x="26" y="350"/>
                  </a:cubicBezTo>
                  <a:cubicBezTo>
                    <a:pt x="27" y="352"/>
                    <a:pt x="27" y="352"/>
                    <a:pt x="27" y="352"/>
                  </a:cubicBezTo>
                  <a:cubicBezTo>
                    <a:pt x="28" y="354"/>
                    <a:pt x="28" y="354"/>
                    <a:pt x="28" y="354"/>
                  </a:cubicBezTo>
                  <a:cubicBezTo>
                    <a:pt x="29" y="355"/>
                    <a:pt x="29" y="355"/>
                    <a:pt x="29" y="355"/>
                  </a:cubicBezTo>
                  <a:cubicBezTo>
                    <a:pt x="30" y="357"/>
                    <a:pt x="30" y="357"/>
                    <a:pt x="30" y="357"/>
                  </a:cubicBezTo>
                  <a:cubicBezTo>
                    <a:pt x="31" y="359"/>
                    <a:pt x="31" y="359"/>
                    <a:pt x="31" y="359"/>
                  </a:cubicBezTo>
                  <a:cubicBezTo>
                    <a:pt x="32" y="360"/>
                    <a:pt x="32" y="360"/>
                    <a:pt x="32" y="360"/>
                  </a:cubicBezTo>
                  <a:cubicBezTo>
                    <a:pt x="33" y="362"/>
                    <a:pt x="33" y="362"/>
                    <a:pt x="33" y="362"/>
                  </a:cubicBezTo>
                  <a:cubicBezTo>
                    <a:pt x="34" y="363"/>
                    <a:pt x="34" y="363"/>
                    <a:pt x="34" y="363"/>
                  </a:cubicBezTo>
                  <a:cubicBezTo>
                    <a:pt x="35" y="365"/>
                    <a:pt x="35" y="365"/>
                    <a:pt x="35" y="365"/>
                  </a:cubicBezTo>
                  <a:cubicBezTo>
                    <a:pt x="35" y="366"/>
                    <a:pt x="35" y="366"/>
                    <a:pt x="35" y="366"/>
                  </a:cubicBezTo>
                  <a:cubicBezTo>
                    <a:pt x="36" y="368"/>
                    <a:pt x="36" y="368"/>
                    <a:pt x="36" y="368"/>
                  </a:cubicBezTo>
                  <a:cubicBezTo>
                    <a:pt x="38" y="369"/>
                    <a:pt x="38" y="369"/>
                    <a:pt x="38" y="369"/>
                  </a:cubicBezTo>
                  <a:cubicBezTo>
                    <a:pt x="38" y="371"/>
                    <a:pt x="38" y="371"/>
                    <a:pt x="38" y="371"/>
                  </a:cubicBezTo>
                  <a:cubicBezTo>
                    <a:pt x="39" y="372"/>
                    <a:pt x="39" y="372"/>
                    <a:pt x="39" y="372"/>
                  </a:cubicBezTo>
                  <a:cubicBezTo>
                    <a:pt x="40" y="374"/>
                    <a:pt x="40" y="374"/>
                    <a:pt x="40" y="374"/>
                  </a:cubicBezTo>
                  <a:cubicBezTo>
                    <a:pt x="41" y="375"/>
                    <a:pt x="41" y="375"/>
                    <a:pt x="41" y="375"/>
                  </a:cubicBezTo>
                  <a:cubicBezTo>
                    <a:pt x="42" y="377"/>
                    <a:pt x="42" y="377"/>
                    <a:pt x="42" y="377"/>
                  </a:cubicBezTo>
                  <a:cubicBezTo>
                    <a:pt x="43" y="378"/>
                    <a:pt x="43" y="378"/>
                    <a:pt x="43" y="378"/>
                  </a:cubicBezTo>
                  <a:cubicBezTo>
                    <a:pt x="44" y="379"/>
                    <a:pt x="44" y="379"/>
                    <a:pt x="44" y="379"/>
                  </a:cubicBezTo>
                  <a:cubicBezTo>
                    <a:pt x="65" y="364"/>
                    <a:pt x="65" y="364"/>
                    <a:pt x="65" y="364"/>
                  </a:cubicBezTo>
                  <a:cubicBezTo>
                    <a:pt x="66" y="366"/>
                    <a:pt x="66" y="366"/>
                    <a:pt x="66" y="366"/>
                  </a:cubicBezTo>
                  <a:cubicBezTo>
                    <a:pt x="67" y="368"/>
                    <a:pt x="67" y="368"/>
                    <a:pt x="67" y="368"/>
                  </a:cubicBezTo>
                  <a:cubicBezTo>
                    <a:pt x="68" y="369"/>
                    <a:pt x="68" y="369"/>
                    <a:pt x="68" y="369"/>
                  </a:cubicBezTo>
                  <a:cubicBezTo>
                    <a:pt x="69" y="371"/>
                    <a:pt x="69" y="371"/>
                    <a:pt x="69" y="371"/>
                  </a:cubicBezTo>
                  <a:cubicBezTo>
                    <a:pt x="70" y="372"/>
                    <a:pt x="70" y="372"/>
                    <a:pt x="70" y="372"/>
                  </a:cubicBezTo>
                  <a:cubicBezTo>
                    <a:pt x="72" y="374"/>
                    <a:pt x="72" y="374"/>
                    <a:pt x="72" y="374"/>
                  </a:cubicBezTo>
                  <a:cubicBezTo>
                    <a:pt x="73" y="375"/>
                    <a:pt x="73" y="375"/>
                    <a:pt x="73" y="375"/>
                  </a:cubicBezTo>
                  <a:cubicBezTo>
                    <a:pt x="74" y="376"/>
                    <a:pt x="74" y="376"/>
                    <a:pt x="74" y="376"/>
                  </a:cubicBezTo>
                  <a:cubicBezTo>
                    <a:pt x="75" y="378"/>
                    <a:pt x="75" y="378"/>
                    <a:pt x="75" y="378"/>
                  </a:cubicBezTo>
                  <a:cubicBezTo>
                    <a:pt x="76" y="379"/>
                    <a:pt x="76" y="379"/>
                    <a:pt x="76" y="379"/>
                  </a:cubicBezTo>
                  <a:cubicBezTo>
                    <a:pt x="77" y="380"/>
                    <a:pt x="77" y="380"/>
                    <a:pt x="77" y="380"/>
                  </a:cubicBezTo>
                  <a:cubicBezTo>
                    <a:pt x="79" y="381"/>
                    <a:pt x="79" y="381"/>
                    <a:pt x="79" y="381"/>
                  </a:cubicBezTo>
                  <a:cubicBezTo>
                    <a:pt x="80" y="383"/>
                    <a:pt x="80" y="383"/>
                    <a:pt x="80" y="383"/>
                  </a:cubicBezTo>
                  <a:cubicBezTo>
                    <a:pt x="81" y="384"/>
                    <a:pt x="81" y="384"/>
                    <a:pt x="81" y="384"/>
                  </a:cubicBezTo>
                  <a:cubicBezTo>
                    <a:pt x="82" y="385"/>
                    <a:pt x="82" y="385"/>
                    <a:pt x="82" y="385"/>
                  </a:cubicBezTo>
                  <a:cubicBezTo>
                    <a:pt x="83" y="387"/>
                    <a:pt x="83" y="387"/>
                    <a:pt x="83" y="387"/>
                  </a:cubicBezTo>
                  <a:cubicBezTo>
                    <a:pt x="84" y="387"/>
                    <a:pt x="84" y="387"/>
                    <a:pt x="84" y="387"/>
                  </a:cubicBezTo>
                  <a:cubicBezTo>
                    <a:pt x="86" y="389"/>
                    <a:pt x="86" y="389"/>
                    <a:pt x="86" y="389"/>
                  </a:cubicBezTo>
                  <a:cubicBezTo>
                    <a:pt x="87" y="390"/>
                    <a:pt x="87" y="390"/>
                    <a:pt x="87" y="390"/>
                  </a:cubicBezTo>
                  <a:cubicBezTo>
                    <a:pt x="88" y="391"/>
                    <a:pt x="88" y="391"/>
                    <a:pt x="88" y="391"/>
                  </a:cubicBezTo>
                  <a:cubicBezTo>
                    <a:pt x="89" y="392"/>
                    <a:pt x="89" y="392"/>
                    <a:pt x="89" y="392"/>
                  </a:cubicBezTo>
                  <a:cubicBezTo>
                    <a:pt x="90" y="393"/>
                    <a:pt x="90" y="393"/>
                    <a:pt x="90" y="393"/>
                  </a:cubicBezTo>
                  <a:cubicBezTo>
                    <a:pt x="91" y="394"/>
                    <a:pt x="91" y="394"/>
                    <a:pt x="91" y="394"/>
                  </a:cubicBezTo>
                  <a:cubicBezTo>
                    <a:pt x="92" y="395"/>
                    <a:pt x="92" y="395"/>
                    <a:pt x="92" y="395"/>
                  </a:cubicBezTo>
                  <a:cubicBezTo>
                    <a:pt x="93" y="396"/>
                    <a:pt x="93" y="396"/>
                    <a:pt x="93" y="396"/>
                  </a:cubicBezTo>
                  <a:cubicBezTo>
                    <a:pt x="95" y="398"/>
                    <a:pt x="95" y="398"/>
                    <a:pt x="95" y="398"/>
                  </a:cubicBezTo>
                  <a:cubicBezTo>
                    <a:pt x="96" y="398"/>
                    <a:pt x="96" y="398"/>
                    <a:pt x="96" y="398"/>
                  </a:cubicBezTo>
                  <a:cubicBezTo>
                    <a:pt x="97" y="399"/>
                    <a:pt x="97" y="399"/>
                    <a:pt x="97" y="399"/>
                  </a:cubicBezTo>
                  <a:cubicBezTo>
                    <a:pt x="98" y="401"/>
                    <a:pt x="98" y="401"/>
                    <a:pt x="98" y="401"/>
                  </a:cubicBezTo>
                  <a:cubicBezTo>
                    <a:pt x="99" y="402"/>
                    <a:pt x="99" y="402"/>
                    <a:pt x="99" y="402"/>
                  </a:cubicBezTo>
                  <a:cubicBezTo>
                    <a:pt x="100" y="402"/>
                    <a:pt x="100" y="402"/>
                    <a:pt x="100" y="402"/>
                  </a:cubicBezTo>
                  <a:cubicBezTo>
                    <a:pt x="102" y="403"/>
                    <a:pt x="102" y="403"/>
                    <a:pt x="102" y="403"/>
                  </a:cubicBezTo>
                  <a:cubicBezTo>
                    <a:pt x="86" y="423"/>
                    <a:pt x="86" y="423"/>
                    <a:pt x="86" y="423"/>
                  </a:cubicBezTo>
                  <a:cubicBezTo>
                    <a:pt x="87" y="424"/>
                    <a:pt x="87" y="424"/>
                    <a:pt x="87" y="424"/>
                  </a:cubicBezTo>
                  <a:cubicBezTo>
                    <a:pt x="89" y="426"/>
                    <a:pt x="89" y="426"/>
                    <a:pt x="89" y="426"/>
                  </a:cubicBezTo>
                  <a:cubicBezTo>
                    <a:pt x="91" y="427"/>
                    <a:pt x="91" y="427"/>
                    <a:pt x="91" y="427"/>
                  </a:cubicBezTo>
                  <a:cubicBezTo>
                    <a:pt x="92" y="429"/>
                    <a:pt x="92" y="429"/>
                    <a:pt x="92" y="429"/>
                  </a:cubicBezTo>
                  <a:cubicBezTo>
                    <a:pt x="94" y="430"/>
                    <a:pt x="94" y="430"/>
                    <a:pt x="94" y="430"/>
                  </a:cubicBezTo>
                  <a:cubicBezTo>
                    <a:pt x="96" y="431"/>
                    <a:pt x="96" y="431"/>
                    <a:pt x="96" y="431"/>
                  </a:cubicBezTo>
                  <a:cubicBezTo>
                    <a:pt x="97" y="432"/>
                    <a:pt x="97" y="432"/>
                    <a:pt x="97" y="432"/>
                  </a:cubicBezTo>
                  <a:cubicBezTo>
                    <a:pt x="99" y="433"/>
                    <a:pt x="99" y="433"/>
                    <a:pt x="99" y="433"/>
                  </a:cubicBezTo>
                  <a:cubicBezTo>
                    <a:pt x="101" y="435"/>
                    <a:pt x="101" y="435"/>
                    <a:pt x="101" y="435"/>
                  </a:cubicBezTo>
                  <a:cubicBezTo>
                    <a:pt x="103" y="436"/>
                    <a:pt x="103" y="436"/>
                    <a:pt x="103" y="436"/>
                  </a:cubicBezTo>
                  <a:cubicBezTo>
                    <a:pt x="104" y="437"/>
                    <a:pt x="104" y="437"/>
                    <a:pt x="104" y="437"/>
                  </a:cubicBezTo>
                  <a:cubicBezTo>
                    <a:pt x="106" y="438"/>
                    <a:pt x="106" y="438"/>
                    <a:pt x="106" y="438"/>
                  </a:cubicBezTo>
                  <a:cubicBezTo>
                    <a:pt x="108" y="439"/>
                    <a:pt x="108" y="439"/>
                    <a:pt x="108" y="439"/>
                  </a:cubicBezTo>
                  <a:cubicBezTo>
                    <a:pt x="110" y="440"/>
                    <a:pt x="110" y="440"/>
                    <a:pt x="110" y="440"/>
                  </a:cubicBezTo>
                  <a:cubicBezTo>
                    <a:pt x="111" y="441"/>
                    <a:pt x="111" y="441"/>
                    <a:pt x="111" y="441"/>
                  </a:cubicBezTo>
                  <a:cubicBezTo>
                    <a:pt x="113" y="442"/>
                    <a:pt x="113" y="442"/>
                    <a:pt x="113" y="442"/>
                  </a:cubicBezTo>
                  <a:cubicBezTo>
                    <a:pt x="115" y="443"/>
                    <a:pt x="115" y="443"/>
                    <a:pt x="115" y="443"/>
                  </a:cubicBezTo>
                  <a:cubicBezTo>
                    <a:pt x="116" y="444"/>
                    <a:pt x="116" y="444"/>
                    <a:pt x="116" y="444"/>
                  </a:cubicBezTo>
                  <a:cubicBezTo>
                    <a:pt x="118" y="445"/>
                    <a:pt x="118" y="445"/>
                    <a:pt x="118" y="445"/>
                  </a:cubicBezTo>
                  <a:cubicBezTo>
                    <a:pt x="120" y="446"/>
                    <a:pt x="120" y="446"/>
                    <a:pt x="120" y="446"/>
                  </a:cubicBezTo>
                  <a:cubicBezTo>
                    <a:pt x="122" y="447"/>
                    <a:pt x="122" y="447"/>
                    <a:pt x="122" y="447"/>
                  </a:cubicBezTo>
                  <a:cubicBezTo>
                    <a:pt x="123" y="448"/>
                    <a:pt x="123" y="448"/>
                    <a:pt x="123" y="448"/>
                  </a:cubicBezTo>
                  <a:cubicBezTo>
                    <a:pt x="125" y="449"/>
                    <a:pt x="125" y="449"/>
                    <a:pt x="125" y="449"/>
                  </a:cubicBezTo>
                  <a:cubicBezTo>
                    <a:pt x="127" y="450"/>
                    <a:pt x="127" y="450"/>
                    <a:pt x="127" y="450"/>
                  </a:cubicBezTo>
                  <a:cubicBezTo>
                    <a:pt x="129" y="451"/>
                    <a:pt x="129" y="451"/>
                    <a:pt x="129" y="451"/>
                  </a:cubicBezTo>
                  <a:cubicBezTo>
                    <a:pt x="131" y="452"/>
                    <a:pt x="131" y="452"/>
                    <a:pt x="131" y="452"/>
                  </a:cubicBezTo>
                  <a:cubicBezTo>
                    <a:pt x="132" y="453"/>
                    <a:pt x="132" y="453"/>
                    <a:pt x="132" y="453"/>
                  </a:cubicBezTo>
                  <a:cubicBezTo>
                    <a:pt x="134" y="454"/>
                    <a:pt x="134" y="454"/>
                    <a:pt x="134" y="454"/>
                  </a:cubicBezTo>
                  <a:cubicBezTo>
                    <a:pt x="136" y="455"/>
                    <a:pt x="136" y="455"/>
                    <a:pt x="136" y="455"/>
                  </a:cubicBezTo>
                  <a:cubicBezTo>
                    <a:pt x="138" y="455"/>
                    <a:pt x="138" y="455"/>
                    <a:pt x="138" y="455"/>
                  </a:cubicBezTo>
                  <a:cubicBezTo>
                    <a:pt x="140" y="456"/>
                    <a:pt x="140" y="456"/>
                    <a:pt x="140" y="456"/>
                  </a:cubicBezTo>
                  <a:cubicBezTo>
                    <a:pt x="141" y="457"/>
                    <a:pt x="141" y="457"/>
                    <a:pt x="141" y="457"/>
                  </a:cubicBezTo>
                  <a:cubicBezTo>
                    <a:pt x="152" y="433"/>
                    <a:pt x="152" y="433"/>
                    <a:pt x="152" y="433"/>
                  </a:cubicBezTo>
                  <a:cubicBezTo>
                    <a:pt x="153" y="434"/>
                    <a:pt x="153" y="434"/>
                    <a:pt x="153" y="434"/>
                  </a:cubicBezTo>
                  <a:cubicBezTo>
                    <a:pt x="155" y="435"/>
                    <a:pt x="155" y="435"/>
                    <a:pt x="155" y="435"/>
                  </a:cubicBezTo>
                  <a:cubicBezTo>
                    <a:pt x="157" y="436"/>
                    <a:pt x="157" y="436"/>
                    <a:pt x="157" y="436"/>
                  </a:cubicBezTo>
                  <a:cubicBezTo>
                    <a:pt x="159" y="436"/>
                    <a:pt x="159" y="436"/>
                    <a:pt x="159" y="436"/>
                  </a:cubicBezTo>
                  <a:cubicBezTo>
                    <a:pt x="160" y="437"/>
                    <a:pt x="160" y="437"/>
                    <a:pt x="160" y="437"/>
                  </a:cubicBezTo>
                  <a:cubicBezTo>
                    <a:pt x="162" y="437"/>
                    <a:pt x="162" y="437"/>
                    <a:pt x="162" y="437"/>
                  </a:cubicBezTo>
                  <a:cubicBezTo>
                    <a:pt x="164" y="438"/>
                    <a:pt x="164" y="438"/>
                    <a:pt x="164" y="438"/>
                  </a:cubicBezTo>
                  <a:cubicBezTo>
                    <a:pt x="165" y="439"/>
                    <a:pt x="165" y="439"/>
                    <a:pt x="165" y="439"/>
                  </a:cubicBezTo>
                  <a:cubicBezTo>
                    <a:pt x="167" y="439"/>
                    <a:pt x="167" y="439"/>
                    <a:pt x="167" y="439"/>
                  </a:cubicBezTo>
                  <a:cubicBezTo>
                    <a:pt x="168" y="440"/>
                    <a:pt x="168" y="440"/>
                    <a:pt x="168" y="440"/>
                  </a:cubicBezTo>
                  <a:cubicBezTo>
                    <a:pt x="170" y="440"/>
                    <a:pt x="170" y="440"/>
                    <a:pt x="170" y="440"/>
                  </a:cubicBezTo>
                  <a:cubicBezTo>
                    <a:pt x="172" y="441"/>
                    <a:pt x="172" y="441"/>
                    <a:pt x="172" y="441"/>
                  </a:cubicBezTo>
                  <a:cubicBezTo>
                    <a:pt x="173" y="441"/>
                    <a:pt x="173" y="441"/>
                    <a:pt x="173" y="441"/>
                  </a:cubicBezTo>
                  <a:cubicBezTo>
                    <a:pt x="175" y="442"/>
                    <a:pt x="175" y="442"/>
                    <a:pt x="175" y="442"/>
                  </a:cubicBezTo>
                  <a:cubicBezTo>
                    <a:pt x="177" y="442"/>
                    <a:pt x="177" y="442"/>
                    <a:pt x="177" y="442"/>
                  </a:cubicBezTo>
                  <a:cubicBezTo>
                    <a:pt x="178" y="442"/>
                    <a:pt x="178" y="442"/>
                    <a:pt x="178" y="442"/>
                  </a:cubicBezTo>
                  <a:cubicBezTo>
                    <a:pt x="180" y="443"/>
                    <a:pt x="180" y="443"/>
                    <a:pt x="180" y="443"/>
                  </a:cubicBezTo>
                  <a:cubicBezTo>
                    <a:pt x="181" y="443"/>
                    <a:pt x="181" y="443"/>
                    <a:pt x="181" y="443"/>
                  </a:cubicBezTo>
                  <a:cubicBezTo>
                    <a:pt x="183" y="444"/>
                    <a:pt x="183" y="444"/>
                    <a:pt x="183" y="444"/>
                  </a:cubicBezTo>
                  <a:cubicBezTo>
                    <a:pt x="185" y="444"/>
                    <a:pt x="185" y="444"/>
                    <a:pt x="185" y="444"/>
                  </a:cubicBezTo>
                  <a:cubicBezTo>
                    <a:pt x="186" y="444"/>
                    <a:pt x="186" y="444"/>
                    <a:pt x="186" y="444"/>
                  </a:cubicBezTo>
                  <a:cubicBezTo>
                    <a:pt x="188" y="445"/>
                    <a:pt x="188" y="445"/>
                    <a:pt x="188" y="445"/>
                  </a:cubicBezTo>
                  <a:cubicBezTo>
                    <a:pt x="190" y="445"/>
                    <a:pt x="190" y="445"/>
                    <a:pt x="190" y="445"/>
                  </a:cubicBezTo>
                  <a:cubicBezTo>
                    <a:pt x="192" y="445"/>
                    <a:pt x="192" y="445"/>
                    <a:pt x="192" y="445"/>
                  </a:cubicBezTo>
                  <a:cubicBezTo>
                    <a:pt x="193" y="446"/>
                    <a:pt x="193" y="446"/>
                    <a:pt x="193" y="446"/>
                  </a:cubicBezTo>
                  <a:cubicBezTo>
                    <a:pt x="195" y="446"/>
                    <a:pt x="195" y="446"/>
                    <a:pt x="195" y="446"/>
                  </a:cubicBezTo>
                  <a:cubicBezTo>
                    <a:pt x="197" y="446"/>
                    <a:pt x="197" y="446"/>
                    <a:pt x="197" y="446"/>
                  </a:cubicBezTo>
                  <a:cubicBezTo>
                    <a:pt x="198" y="447"/>
                    <a:pt x="198" y="447"/>
                    <a:pt x="198" y="447"/>
                  </a:cubicBezTo>
                  <a:cubicBezTo>
                    <a:pt x="200" y="447"/>
                    <a:pt x="200" y="447"/>
                    <a:pt x="200" y="447"/>
                  </a:cubicBezTo>
                  <a:cubicBezTo>
                    <a:pt x="202" y="447"/>
                    <a:pt x="202" y="447"/>
                    <a:pt x="202" y="447"/>
                  </a:cubicBezTo>
                  <a:cubicBezTo>
                    <a:pt x="204" y="448"/>
                    <a:pt x="204" y="448"/>
                    <a:pt x="204" y="448"/>
                  </a:cubicBezTo>
                  <a:cubicBezTo>
                    <a:pt x="206" y="448"/>
                    <a:pt x="206" y="448"/>
                    <a:pt x="206" y="448"/>
                  </a:cubicBezTo>
                  <a:cubicBezTo>
                    <a:pt x="202" y="473"/>
                    <a:pt x="202" y="473"/>
                    <a:pt x="202" y="473"/>
                  </a:cubicBezTo>
                  <a:cubicBezTo>
                    <a:pt x="204" y="474"/>
                    <a:pt x="204" y="474"/>
                    <a:pt x="204" y="474"/>
                  </a:cubicBezTo>
                  <a:cubicBezTo>
                    <a:pt x="206" y="474"/>
                    <a:pt x="206" y="474"/>
                    <a:pt x="206" y="474"/>
                  </a:cubicBezTo>
                  <a:cubicBezTo>
                    <a:pt x="208" y="474"/>
                    <a:pt x="208" y="474"/>
                    <a:pt x="208" y="474"/>
                  </a:cubicBezTo>
                  <a:cubicBezTo>
                    <a:pt x="210" y="474"/>
                    <a:pt x="210" y="474"/>
                    <a:pt x="210" y="474"/>
                  </a:cubicBezTo>
                  <a:cubicBezTo>
                    <a:pt x="212" y="475"/>
                    <a:pt x="212" y="475"/>
                    <a:pt x="212" y="475"/>
                  </a:cubicBezTo>
                  <a:cubicBezTo>
                    <a:pt x="214" y="475"/>
                    <a:pt x="214" y="475"/>
                    <a:pt x="214" y="475"/>
                  </a:cubicBezTo>
                  <a:cubicBezTo>
                    <a:pt x="216" y="475"/>
                    <a:pt x="216" y="475"/>
                    <a:pt x="216" y="475"/>
                  </a:cubicBezTo>
                  <a:cubicBezTo>
                    <a:pt x="217" y="475"/>
                    <a:pt x="217" y="475"/>
                    <a:pt x="217" y="475"/>
                  </a:cubicBezTo>
                  <a:cubicBezTo>
                    <a:pt x="219" y="475"/>
                    <a:pt x="219" y="475"/>
                    <a:pt x="219" y="475"/>
                  </a:cubicBezTo>
                  <a:cubicBezTo>
                    <a:pt x="221" y="476"/>
                    <a:pt x="221" y="476"/>
                    <a:pt x="221" y="476"/>
                  </a:cubicBezTo>
                  <a:cubicBezTo>
                    <a:pt x="223" y="476"/>
                    <a:pt x="223" y="476"/>
                    <a:pt x="223" y="476"/>
                  </a:cubicBezTo>
                  <a:cubicBezTo>
                    <a:pt x="225" y="476"/>
                    <a:pt x="225" y="476"/>
                    <a:pt x="225" y="476"/>
                  </a:cubicBezTo>
                  <a:cubicBezTo>
                    <a:pt x="226" y="476"/>
                    <a:pt x="226" y="476"/>
                    <a:pt x="226" y="476"/>
                  </a:cubicBezTo>
                  <a:cubicBezTo>
                    <a:pt x="228" y="476"/>
                    <a:pt x="228" y="476"/>
                    <a:pt x="228" y="476"/>
                  </a:cubicBezTo>
                  <a:cubicBezTo>
                    <a:pt x="230" y="476"/>
                    <a:pt x="230" y="476"/>
                    <a:pt x="230" y="476"/>
                  </a:cubicBezTo>
                  <a:cubicBezTo>
                    <a:pt x="232" y="476"/>
                    <a:pt x="232" y="476"/>
                    <a:pt x="232" y="476"/>
                  </a:cubicBezTo>
                  <a:cubicBezTo>
                    <a:pt x="233" y="476"/>
                    <a:pt x="233" y="476"/>
                    <a:pt x="233" y="476"/>
                  </a:cubicBezTo>
                  <a:cubicBezTo>
                    <a:pt x="235" y="476"/>
                    <a:pt x="235" y="476"/>
                    <a:pt x="235" y="476"/>
                  </a:cubicBezTo>
                  <a:cubicBezTo>
                    <a:pt x="237" y="476"/>
                    <a:pt x="237" y="476"/>
                    <a:pt x="237" y="476"/>
                  </a:cubicBezTo>
                  <a:cubicBezTo>
                    <a:pt x="239" y="476"/>
                    <a:pt x="239" y="476"/>
                    <a:pt x="239" y="476"/>
                  </a:cubicBezTo>
                  <a:cubicBezTo>
                    <a:pt x="241" y="476"/>
                    <a:pt x="241" y="476"/>
                    <a:pt x="241" y="476"/>
                  </a:cubicBezTo>
                  <a:cubicBezTo>
                    <a:pt x="243" y="476"/>
                    <a:pt x="243" y="476"/>
                    <a:pt x="243" y="476"/>
                  </a:cubicBezTo>
                  <a:cubicBezTo>
                    <a:pt x="244" y="476"/>
                    <a:pt x="244" y="476"/>
                    <a:pt x="244" y="476"/>
                  </a:cubicBezTo>
                  <a:cubicBezTo>
                    <a:pt x="246" y="476"/>
                    <a:pt x="246" y="476"/>
                    <a:pt x="246" y="476"/>
                  </a:cubicBezTo>
                  <a:cubicBezTo>
                    <a:pt x="248" y="476"/>
                    <a:pt x="248" y="476"/>
                    <a:pt x="248" y="476"/>
                  </a:cubicBezTo>
                  <a:cubicBezTo>
                    <a:pt x="249" y="475"/>
                    <a:pt x="249" y="475"/>
                    <a:pt x="249" y="475"/>
                  </a:cubicBezTo>
                  <a:cubicBezTo>
                    <a:pt x="251" y="475"/>
                    <a:pt x="251" y="475"/>
                    <a:pt x="251" y="475"/>
                  </a:cubicBezTo>
                  <a:cubicBezTo>
                    <a:pt x="253" y="475"/>
                    <a:pt x="253" y="475"/>
                    <a:pt x="253" y="475"/>
                  </a:cubicBezTo>
                  <a:cubicBezTo>
                    <a:pt x="255" y="475"/>
                    <a:pt x="255" y="475"/>
                    <a:pt x="255" y="475"/>
                  </a:cubicBezTo>
                  <a:cubicBezTo>
                    <a:pt x="257" y="475"/>
                    <a:pt x="257" y="475"/>
                    <a:pt x="257" y="475"/>
                  </a:cubicBezTo>
                  <a:cubicBezTo>
                    <a:pt x="259" y="474"/>
                    <a:pt x="259" y="474"/>
                    <a:pt x="259" y="474"/>
                  </a:cubicBezTo>
                  <a:cubicBezTo>
                    <a:pt x="260" y="474"/>
                    <a:pt x="260" y="474"/>
                    <a:pt x="260" y="474"/>
                  </a:cubicBezTo>
                  <a:cubicBezTo>
                    <a:pt x="258" y="448"/>
                    <a:pt x="258" y="448"/>
                    <a:pt x="258" y="448"/>
                  </a:cubicBezTo>
                  <a:cubicBezTo>
                    <a:pt x="259" y="448"/>
                    <a:pt x="259" y="448"/>
                    <a:pt x="259" y="448"/>
                  </a:cubicBezTo>
                  <a:cubicBezTo>
                    <a:pt x="262" y="447"/>
                    <a:pt x="262" y="447"/>
                    <a:pt x="262" y="447"/>
                  </a:cubicBezTo>
                  <a:cubicBezTo>
                    <a:pt x="264" y="447"/>
                    <a:pt x="264" y="447"/>
                    <a:pt x="264" y="447"/>
                  </a:cubicBezTo>
                  <a:cubicBezTo>
                    <a:pt x="265" y="447"/>
                    <a:pt x="265" y="447"/>
                    <a:pt x="265" y="447"/>
                  </a:cubicBezTo>
                  <a:cubicBezTo>
                    <a:pt x="267" y="447"/>
                    <a:pt x="267" y="447"/>
                    <a:pt x="267" y="447"/>
                  </a:cubicBezTo>
                  <a:cubicBezTo>
                    <a:pt x="269" y="446"/>
                    <a:pt x="269" y="446"/>
                    <a:pt x="269" y="446"/>
                  </a:cubicBezTo>
                  <a:cubicBezTo>
                    <a:pt x="271" y="446"/>
                    <a:pt x="271" y="446"/>
                    <a:pt x="271" y="446"/>
                  </a:cubicBezTo>
                  <a:cubicBezTo>
                    <a:pt x="273" y="445"/>
                    <a:pt x="273" y="445"/>
                    <a:pt x="273" y="445"/>
                  </a:cubicBezTo>
                  <a:cubicBezTo>
                    <a:pt x="275" y="445"/>
                    <a:pt x="275" y="445"/>
                    <a:pt x="275" y="445"/>
                  </a:cubicBezTo>
                  <a:cubicBezTo>
                    <a:pt x="277" y="445"/>
                    <a:pt x="277" y="445"/>
                    <a:pt x="277" y="445"/>
                  </a:cubicBezTo>
                  <a:cubicBezTo>
                    <a:pt x="279" y="444"/>
                    <a:pt x="279" y="444"/>
                    <a:pt x="279" y="444"/>
                  </a:cubicBezTo>
                  <a:cubicBezTo>
                    <a:pt x="281" y="444"/>
                    <a:pt x="281" y="444"/>
                    <a:pt x="281" y="444"/>
                  </a:cubicBezTo>
                  <a:cubicBezTo>
                    <a:pt x="283" y="443"/>
                    <a:pt x="283" y="443"/>
                    <a:pt x="283" y="443"/>
                  </a:cubicBezTo>
                  <a:cubicBezTo>
                    <a:pt x="285" y="443"/>
                    <a:pt x="285" y="443"/>
                    <a:pt x="285" y="443"/>
                  </a:cubicBezTo>
                  <a:cubicBezTo>
                    <a:pt x="286" y="442"/>
                    <a:pt x="286" y="442"/>
                    <a:pt x="286" y="442"/>
                  </a:cubicBezTo>
                  <a:cubicBezTo>
                    <a:pt x="289" y="442"/>
                    <a:pt x="289" y="442"/>
                    <a:pt x="289" y="442"/>
                  </a:cubicBezTo>
                  <a:cubicBezTo>
                    <a:pt x="290" y="442"/>
                    <a:pt x="290" y="442"/>
                    <a:pt x="290" y="442"/>
                  </a:cubicBezTo>
                  <a:cubicBezTo>
                    <a:pt x="292" y="441"/>
                    <a:pt x="292" y="441"/>
                    <a:pt x="292" y="441"/>
                  </a:cubicBezTo>
                  <a:cubicBezTo>
                    <a:pt x="294" y="440"/>
                    <a:pt x="294" y="440"/>
                    <a:pt x="294" y="440"/>
                  </a:cubicBezTo>
                  <a:cubicBezTo>
                    <a:pt x="296" y="440"/>
                    <a:pt x="296" y="440"/>
                    <a:pt x="296" y="440"/>
                  </a:cubicBezTo>
                  <a:cubicBezTo>
                    <a:pt x="298" y="439"/>
                    <a:pt x="298" y="439"/>
                    <a:pt x="298" y="439"/>
                  </a:cubicBezTo>
                  <a:cubicBezTo>
                    <a:pt x="300" y="439"/>
                    <a:pt x="300" y="439"/>
                    <a:pt x="300" y="439"/>
                  </a:cubicBezTo>
                  <a:cubicBezTo>
                    <a:pt x="301" y="438"/>
                    <a:pt x="301" y="438"/>
                    <a:pt x="301" y="438"/>
                  </a:cubicBezTo>
                  <a:cubicBezTo>
                    <a:pt x="303" y="437"/>
                    <a:pt x="303" y="437"/>
                    <a:pt x="303" y="437"/>
                  </a:cubicBezTo>
                  <a:cubicBezTo>
                    <a:pt x="305" y="437"/>
                    <a:pt x="305" y="437"/>
                    <a:pt x="305" y="437"/>
                  </a:cubicBezTo>
                  <a:cubicBezTo>
                    <a:pt x="307" y="436"/>
                    <a:pt x="307" y="436"/>
                    <a:pt x="307" y="436"/>
                  </a:cubicBezTo>
                  <a:cubicBezTo>
                    <a:pt x="309" y="435"/>
                    <a:pt x="309" y="435"/>
                    <a:pt x="309" y="435"/>
                  </a:cubicBezTo>
                  <a:cubicBezTo>
                    <a:pt x="310" y="435"/>
                    <a:pt x="310" y="435"/>
                    <a:pt x="310" y="435"/>
                  </a:cubicBezTo>
                  <a:cubicBezTo>
                    <a:pt x="312" y="434"/>
                    <a:pt x="312" y="434"/>
                    <a:pt x="312" y="434"/>
                  </a:cubicBezTo>
                  <a:cubicBezTo>
                    <a:pt x="314" y="433"/>
                    <a:pt x="314" y="433"/>
                    <a:pt x="314" y="433"/>
                  </a:cubicBezTo>
                  <a:cubicBezTo>
                    <a:pt x="315" y="432"/>
                    <a:pt x="315" y="432"/>
                    <a:pt x="315" y="432"/>
                  </a:cubicBezTo>
                  <a:cubicBezTo>
                    <a:pt x="317" y="432"/>
                    <a:pt x="317" y="432"/>
                    <a:pt x="317" y="432"/>
                  </a:cubicBezTo>
                  <a:cubicBezTo>
                    <a:pt x="328" y="456"/>
                    <a:pt x="328" y="456"/>
                    <a:pt x="328" y="456"/>
                  </a:cubicBezTo>
                  <a:cubicBezTo>
                    <a:pt x="329" y="455"/>
                    <a:pt x="329" y="455"/>
                    <a:pt x="329" y="455"/>
                  </a:cubicBezTo>
                  <a:cubicBezTo>
                    <a:pt x="331" y="454"/>
                    <a:pt x="331" y="454"/>
                    <a:pt x="331" y="454"/>
                  </a:cubicBezTo>
                  <a:cubicBezTo>
                    <a:pt x="333" y="453"/>
                    <a:pt x="333" y="453"/>
                    <a:pt x="333" y="453"/>
                  </a:cubicBezTo>
                  <a:cubicBezTo>
                    <a:pt x="334" y="453"/>
                    <a:pt x="334" y="453"/>
                    <a:pt x="334" y="453"/>
                  </a:cubicBezTo>
                  <a:cubicBezTo>
                    <a:pt x="336" y="452"/>
                    <a:pt x="336" y="452"/>
                    <a:pt x="336" y="452"/>
                  </a:cubicBezTo>
                  <a:cubicBezTo>
                    <a:pt x="338" y="451"/>
                    <a:pt x="338" y="451"/>
                    <a:pt x="338" y="451"/>
                  </a:cubicBezTo>
                  <a:cubicBezTo>
                    <a:pt x="339" y="450"/>
                    <a:pt x="339" y="450"/>
                    <a:pt x="339" y="450"/>
                  </a:cubicBezTo>
                  <a:cubicBezTo>
                    <a:pt x="341" y="450"/>
                    <a:pt x="341" y="450"/>
                    <a:pt x="341" y="450"/>
                  </a:cubicBezTo>
                  <a:cubicBezTo>
                    <a:pt x="343" y="449"/>
                    <a:pt x="343" y="449"/>
                    <a:pt x="343" y="449"/>
                  </a:cubicBezTo>
                  <a:cubicBezTo>
                    <a:pt x="344" y="448"/>
                    <a:pt x="344" y="448"/>
                    <a:pt x="344" y="448"/>
                  </a:cubicBezTo>
                  <a:cubicBezTo>
                    <a:pt x="346" y="447"/>
                    <a:pt x="346" y="447"/>
                    <a:pt x="346" y="447"/>
                  </a:cubicBezTo>
                  <a:cubicBezTo>
                    <a:pt x="347" y="446"/>
                    <a:pt x="347" y="446"/>
                    <a:pt x="347" y="446"/>
                  </a:cubicBezTo>
                  <a:cubicBezTo>
                    <a:pt x="349" y="445"/>
                    <a:pt x="349" y="445"/>
                    <a:pt x="349" y="445"/>
                  </a:cubicBezTo>
                  <a:cubicBezTo>
                    <a:pt x="350" y="444"/>
                    <a:pt x="350" y="444"/>
                    <a:pt x="350" y="444"/>
                  </a:cubicBezTo>
                  <a:cubicBezTo>
                    <a:pt x="352" y="443"/>
                    <a:pt x="352" y="443"/>
                    <a:pt x="352" y="443"/>
                  </a:cubicBezTo>
                  <a:cubicBezTo>
                    <a:pt x="354" y="442"/>
                    <a:pt x="354" y="442"/>
                    <a:pt x="354" y="442"/>
                  </a:cubicBezTo>
                  <a:cubicBezTo>
                    <a:pt x="355" y="442"/>
                    <a:pt x="355" y="442"/>
                    <a:pt x="355" y="442"/>
                  </a:cubicBezTo>
                  <a:cubicBezTo>
                    <a:pt x="356" y="441"/>
                    <a:pt x="356" y="441"/>
                    <a:pt x="356" y="441"/>
                  </a:cubicBezTo>
                  <a:cubicBezTo>
                    <a:pt x="358" y="440"/>
                    <a:pt x="358" y="440"/>
                    <a:pt x="358" y="440"/>
                  </a:cubicBezTo>
                  <a:cubicBezTo>
                    <a:pt x="359" y="439"/>
                    <a:pt x="359" y="439"/>
                    <a:pt x="359" y="439"/>
                  </a:cubicBezTo>
                  <a:cubicBezTo>
                    <a:pt x="361" y="438"/>
                    <a:pt x="361" y="438"/>
                    <a:pt x="361" y="438"/>
                  </a:cubicBezTo>
                  <a:cubicBezTo>
                    <a:pt x="362" y="437"/>
                    <a:pt x="362" y="437"/>
                    <a:pt x="362" y="437"/>
                  </a:cubicBezTo>
                  <a:cubicBezTo>
                    <a:pt x="364" y="436"/>
                    <a:pt x="364" y="436"/>
                    <a:pt x="364" y="436"/>
                  </a:cubicBezTo>
                  <a:cubicBezTo>
                    <a:pt x="365" y="435"/>
                    <a:pt x="365" y="435"/>
                    <a:pt x="365" y="435"/>
                  </a:cubicBezTo>
                  <a:cubicBezTo>
                    <a:pt x="366" y="434"/>
                    <a:pt x="366" y="434"/>
                    <a:pt x="366" y="434"/>
                  </a:cubicBezTo>
                  <a:cubicBezTo>
                    <a:pt x="368" y="433"/>
                    <a:pt x="368" y="433"/>
                    <a:pt x="368" y="433"/>
                  </a:cubicBezTo>
                  <a:cubicBezTo>
                    <a:pt x="369" y="432"/>
                    <a:pt x="369" y="432"/>
                    <a:pt x="369" y="432"/>
                  </a:cubicBezTo>
                  <a:cubicBezTo>
                    <a:pt x="371" y="431"/>
                    <a:pt x="371" y="431"/>
                    <a:pt x="371" y="431"/>
                  </a:cubicBezTo>
                  <a:cubicBezTo>
                    <a:pt x="372" y="430"/>
                    <a:pt x="372" y="430"/>
                    <a:pt x="372" y="430"/>
                  </a:cubicBezTo>
                  <a:cubicBezTo>
                    <a:pt x="373" y="429"/>
                    <a:pt x="373" y="429"/>
                    <a:pt x="373" y="429"/>
                  </a:cubicBezTo>
                  <a:cubicBezTo>
                    <a:pt x="375" y="428"/>
                    <a:pt x="375" y="428"/>
                    <a:pt x="375" y="428"/>
                  </a:cubicBezTo>
                  <a:cubicBezTo>
                    <a:pt x="376" y="427"/>
                    <a:pt x="376" y="427"/>
                    <a:pt x="376" y="427"/>
                  </a:cubicBezTo>
                  <a:cubicBezTo>
                    <a:pt x="360" y="406"/>
                    <a:pt x="360" y="406"/>
                    <a:pt x="360" y="406"/>
                  </a:cubicBezTo>
                  <a:cubicBezTo>
                    <a:pt x="361" y="405"/>
                    <a:pt x="361" y="405"/>
                    <a:pt x="361" y="405"/>
                  </a:cubicBezTo>
                  <a:cubicBezTo>
                    <a:pt x="362" y="404"/>
                    <a:pt x="362" y="404"/>
                    <a:pt x="362" y="404"/>
                  </a:cubicBezTo>
                  <a:cubicBezTo>
                    <a:pt x="364" y="402"/>
                    <a:pt x="364" y="402"/>
                    <a:pt x="364" y="402"/>
                  </a:cubicBezTo>
                  <a:cubicBezTo>
                    <a:pt x="365" y="402"/>
                    <a:pt x="365" y="402"/>
                    <a:pt x="365" y="402"/>
                  </a:cubicBezTo>
                  <a:cubicBezTo>
                    <a:pt x="367" y="400"/>
                    <a:pt x="367" y="400"/>
                    <a:pt x="367" y="400"/>
                  </a:cubicBezTo>
                  <a:cubicBezTo>
                    <a:pt x="368" y="399"/>
                    <a:pt x="368" y="399"/>
                    <a:pt x="368" y="399"/>
                  </a:cubicBezTo>
                  <a:cubicBezTo>
                    <a:pt x="370" y="398"/>
                    <a:pt x="370" y="398"/>
                    <a:pt x="370" y="398"/>
                  </a:cubicBezTo>
                  <a:cubicBezTo>
                    <a:pt x="371" y="396"/>
                    <a:pt x="371" y="396"/>
                    <a:pt x="371" y="396"/>
                  </a:cubicBezTo>
                  <a:cubicBezTo>
                    <a:pt x="373" y="395"/>
                    <a:pt x="373" y="395"/>
                    <a:pt x="373" y="395"/>
                  </a:cubicBezTo>
                  <a:cubicBezTo>
                    <a:pt x="374" y="394"/>
                    <a:pt x="374" y="394"/>
                    <a:pt x="374" y="394"/>
                  </a:cubicBezTo>
                  <a:cubicBezTo>
                    <a:pt x="375" y="392"/>
                    <a:pt x="375" y="392"/>
                    <a:pt x="375" y="392"/>
                  </a:cubicBezTo>
                  <a:cubicBezTo>
                    <a:pt x="377" y="391"/>
                    <a:pt x="377" y="391"/>
                    <a:pt x="377" y="391"/>
                  </a:cubicBezTo>
                  <a:cubicBezTo>
                    <a:pt x="378" y="390"/>
                    <a:pt x="378" y="390"/>
                    <a:pt x="378" y="390"/>
                  </a:cubicBezTo>
                  <a:cubicBezTo>
                    <a:pt x="380" y="388"/>
                    <a:pt x="380" y="388"/>
                    <a:pt x="380" y="388"/>
                  </a:cubicBezTo>
                  <a:cubicBezTo>
                    <a:pt x="381" y="387"/>
                    <a:pt x="381" y="387"/>
                    <a:pt x="381" y="387"/>
                  </a:cubicBezTo>
                  <a:cubicBezTo>
                    <a:pt x="383" y="385"/>
                    <a:pt x="383" y="385"/>
                    <a:pt x="383" y="385"/>
                  </a:cubicBezTo>
                  <a:cubicBezTo>
                    <a:pt x="384" y="384"/>
                    <a:pt x="384" y="384"/>
                    <a:pt x="384" y="384"/>
                  </a:cubicBezTo>
                  <a:cubicBezTo>
                    <a:pt x="385" y="382"/>
                    <a:pt x="385" y="382"/>
                    <a:pt x="385" y="382"/>
                  </a:cubicBezTo>
                  <a:cubicBezTo>
                    <a:pt x="387" y="381"/>
                    <a:pt x="387" y="381"/>
                    <a:pt x="387" y="381"/>
                  </a:cubicBezTo>
                  <a:cubicBezTo>
                    <a:pt x="388" y="380"/>
                    <a:pt x="388" y="380"/>
                    <a:pt x="388" y="380"/>
                  </a:cubicBezTo>
                  <a:cubicBezTo>
                    <a:pt x="389" y="378"/>
                    <a:pt x="389" y="378"/>
                    <a:pt x="389" y="378"/>
                  </a:cubicBezTo>
                  <a:cubicBezTo>
                    <a:pt x="391" y="377"/>
                    <a:pt x="391" y="377"/>
                    <a:pt x="391" y="377"/>
                  </a:cubicBezTo>
                  <a:cubicBezTo>
                    <a:pt x="392" y="375"/>
                    <a:pt x="392" y="375"/>
                    <a:pt x="392" y="375"/>
                  </a:cubicBezTo>
                  <a:cubicBezTo>
                    <a:pt x="393" y="374"/>
                    <a:pt x="393" y="374"/>
                    <a:pt x="393" y="374"/>
                  </a:cubicBezTo>
                  <a:cubicBezTo>
                    <a:pt x="394" y="372"/>
                    <a:pt x="394" y="372"/>
                    <a:pt x="394" y="372"/>
                  </a:cubicBezTo>
                  <a:cubicBezTo>
                    <a:pt x="395" y="371"/>
                    <a:pt x="395" y="371"/>
                    <a:pt x="395" y="371"/>
                  </a:cubicBezTo>
                  <a:cubicBezTo>
                    <a:pt x="396" y="369"/>
                    <a:pt x="396" y="369"/>
                    <a:pt x="396" y="369"/>
                  </a:cubicBezTo>
                  <a:cubicBezTo>
                    <a:pt x="398" y="368"/>
                    <a:pt x="398" y="368"/>
                    <a:pt x="398" y="368"/>
                  </a:cubicBezTo>
                  <a:cubicBezTo>
                    <a:pt x="399" y="367"/>
                    <a:pt x="399" y="367"/>
                    <a:pt x="399" y="367"/>
                  </a:cubicBezTo>
                  <a:cubicBezTo>
                    <a:pt x="400" y="365"/>
                    <a:pt x="400" y="365"/>
                    <a:pt x="400" y="365"/>
                  </a:cubicBezTo>
                  <a:cubicBezTo>
                    <a:pt x="401" y="364"/>
                    <a:pt x="401" y="364"/>
                    <a:pt x="401" y="364"/>
                  </a:cubicBezTo>
                  <a:cubicBezTo>
                    <a:pt x="402" y="363"/>
                    <a:pt x="402" y="363"/>
                    <a:pt x="402" y="363"/>
                  </a:cubicBezTo>
                  <a:cubicBezTo>
                    <a:pt x="423" y="378"/>
                    <a:pt x="423" y="378"/>
                    <a:pt x="423" y="378"/>
                  </a:cubicBezTo>
                  <a:cubicBezTo>
                    <a:pt x="424" y="377"/>
                    <a:pt x="424" y="377"/>
                    <a:pt x="424" y="377"/>
                  </a:cubicBezTo>
                  <a:cubicBezTo>
                    <a:pt x="425" y="375"/>
                    <a:pt x="425" y="375"/>
                    <a:pt x="425" y="375"/>
                  </a:cubicBezTo>
                  <a:cubicBezTo>
                    <a:pt x="426" y="374"/>
                    <a:pt x="426" y="374"/>
                    <a:pt x="426" y="374"/>
                  </a:cubicBezTo>
                  <a:cubicBezTo>
                    <a:pt x="427" y="373"/>
                    <a:pt x="427" y="373"/>
                    <a:pt x="427" y="373"/>
                  </a:cubicBezTo>
                  <a:cubicBezTo>
                    <a:pt x="428" y="371"/>
                    <a:pt x="428" y="371"/>
                    <a:pt x="428" y="371"/>
                  </a:cubicBezTo>
                  <a:cubicBezTo>
                    <a:pt x="429" y="370"/>
                    <a:pt x="429" y="370"/>
                    <a:pt x="429" y="370"/>
                  </a:cubicBezTo>
                  <a:cubicBezTo>
                    <a:pt x="430" y="368"/>
                    <a:pt x="430" y="368"/>
                    <a:pt x="430" y="368"/>
                  </a:cubicBezTo>
                  <a:cubicBezTo>
                    <a:pt x="431" y="367"/>
                    <a:pt x="431" y="367"/>
                    <a:pt x="431" y="367"/>
                  </a:cubicBezTo>
                  <a:cubicBezTo>
                    <a:pt x="432" y="365"/>
                    <a:pt x="432" y="365"/>
                    <a:pt x="432" y="365"/>
                  </a:cubicBezTo>
                  <a:cubicBezTo>
                    <a:pt x="433" y="363"/>
                    <a:pt x="433" y="363"/>
                    <a:pt x="433" y="363"/>
                  </a:cubicBezTo>
                  <a:cubicBezTo>
                    <a:pt x="434" y="362"/>
                    <a:pt x="434" y="362"/>
                    <a:pt x="434" y="362"/>
                  </a:cubicBezTo>
                  <a:cubicBezTo>
                    <a:pt x="435" y="360"/>
                    <a:pt x="435" y="360"/>
                    <a:pt x="435" y="360"/>
                  </a:cubicBezTo>
                  <a:cubicBezTo>
                    <a:pt x="436" y="358"/>
                    <a:pt x="436" y="358"/>
                    <a:pt x="436" y="358"/>
                  </a:cubicBezTo>
                  <a:cubicBezTo>
                    <a:pt x="437" y="357"/>
                    <a:pt x="437" y="357"/>
                    <a:pt x="437" y="357"/>
                  </a:cubicBezTo>
                  <a:cubicBezTo>
                    <a:pt x="438" y="355"/>
                    <a:pt x="438" y="355"/>
                    <a:pt x="438" y="355"/>
                  </a:cubicBezTo>
                  <a:cubicBezTo>
                    <a:pt x="439" y="354"/>
                    <a:pt x="439" y="354"/>
                    <a:pt x="439" y="354"/>
                  </a:cubicBezTo>
                  <a:cubicBezTo>
                    <a:pt x="440" y="352"/>
                    <a:pt x="440" y="352"/>
                    <a:pt x="440" y="352"/>
                  </a:cubicBezTo>
                  <a:cubicBezTo>
                    <a:pt x="440" y="350"/>
                    <a:pt x="440" y="350"/>
                    <a:pt x="440" y="350"/>
                  </a:cubicBezTo>
                  <a:cubicBezTo>
                    <a:pt x="441" y="348"/>
                    <a:pt x="441" y="348"/>
                    <a:pt x="441" y="348"/>
                  </a:cubicBezTo>
                  <a:cubicBezTo>
                    <a:pt x="442" y="347"/>
                    <a:pt x="442" y="347"/>
                    <a:pt x="442" y="347"/>
                  </a:cubicBezTo>
                  <a:cubicBezTo>
                    <a:pt x="443" y="345"/>
                    <a:pt x="443" y="345"/>
                    <a:pt x="443" y="345"/>
                  </a:cubicBezTo>
                  <a:cubicBezTo>
                    <a:pt x="444" y="344"/>
                    <a:pt x="444" y="344"/>
                    <a:pt x="444" y="344"/>
                  </a:cubicBezTo>
                  <a:cubicBezTo>
                    <a:pt x="445" y="342"/>
                    <a:pt x="445" y="342"/>
                    <a:pt x="445" y="342"/>
                  </a:cubicBezTo>
                  <a:cubicBezTo>
                    <a:pt x="445" y="340"/>
                    <a:pt x="445" y="340"/>
                    <a:pt x="445" y="340"/>
                  </a:cubicBezTo>
                  <a:cubicBezTo>
                    <a:pt x="446" y="338"/>
                    <a:pt x="446" y="338"/>
                    <a:pt x="446" y="338"/>
                  </a:cubicBezTo>
                  <a:cubicBezTo>
                    <a:pt x="447" y="337"/>
                    <a:pt x="447" y="337"/>
                    <a:pt x="447" y="337"/>
                  </a:cubicBezTo>
                  <a:cubicBezTo>
                    <a:pt x="448" y="335"/>
                    <a:pt x="448" y="335"/>
                    <a:pt x="448" y="335"/>
                  </a:cubicBezTo>
                  <a:cubicBezTo>
                    <a:pt x="448" y="334"/>
                    <a:pt x="448" y="334"/>
                    <a:pt x="448" y="334"/>
                  </a:cubicBezTo>
                  <a:cubicBezTo>
                    <a:pt x="449" y="332"/>
                    <a:pt x="449" y="332"/>
                    <a:pt x="449" y="332"/>
                  </a:cubicBezTo>
                  <a:cubicBezTo>
                    <a:pt x="449" y="331"/>
                    <a:pt x="449" y="331"/>
                    <a:pt x="449" y="331"/>
                  </a:cubicBezTo>
                  <a:cubicBezTo>
                    <a:pt x="450" y="329"/>
                    <a:pt x="450" y="329"/>
                    <a:pt x="450" y="329"/>
                  </a:cubicBezTo>
                  <a:cubicBezTo>
                    <a:pt x="451" y="327"/>
                    <a:pt x="451" y="327"/>
                    <a:pt x="451" y="327"/>
                  </a:cubicBezTo>
                  <a:cubicBezTo>
                    <a:pt x="426" y="318"/>
                    <a:pt x="426" y="318"/>
                    <a:pt x="426" y="318"/>
                  </a:cubicBezTo>
                  <a:cubicBezTo>
                    <a:pt x="427" y="316"/>
                    <a:pt x="427" y="316"/>
                    <a:pt x="427" y="316"/>
                  </a:cubicBezTo>
                  <a:cubicBezTo>
                    <a:pt x="428" y="314"/>
                    <a:pt x="428" y="314"/>
                    <a:pt x="428" y="314"/>
                  </a:cubicBezTo>
                  <a:cubicBezTo>
                    <a:pt x="428" y="312"/>
                    <a:pt x="428" y="312"/>
                    <a:pt x="428" y="312"/>
                  </a:cubicBezTo>
                  <a:cubicBezTo>
                    <a:pt x="429" y="310"/>
                    <a:pt x="429" y="310"/>
                    <a:pt x="429" y="310"/>
                  </a:cubicBezTo>
                  <a:cubicBezTo>
                    <a:pt x="430" y="308"/>
                    <a:pt x="430" y="308"/>
                    <a:pt x="430" y="308"/>
                  </a:cubicBezTo>
                  <a:cubicBezTo>
                    <a:pt x="430" y="306"/>
                    <a:pt x="430" y="306"/>
                    <a:pt x="430" y="306"/>
                  </a:cubicBezTo>
                  <a:cubicBezTo>
                    <a:pt x="431" y="304"/>
                    <a:pt x="431" y="304"/>
                    <a:pt x="431" y="304"/>
                  </a:cubicBezTo>
                  <a:cubicBezTo>
                    <a:pt x="431" y="303"/>
                    <a:pt x="431" y="303"/>
                    <a:pt x="431" y="303"/>
                  </a:cubicBezTo>
                  <a:cubicBezTo>
                    <a:pt x="432" y="301"/>
                    <a:pt x="432" y="301"/>
                    <a:pt x="432" y="301"/>
                  </a:cubicBezTo>
                  <a:cubicBezTo>
                    <a:pt x="433" y="299"/>
                    <a:pt x="433" y="299"/>
                    <a:pt x="433" y="299"/>
                  </a:cubicBezTo>
                  <a:cubicBezTo>
                    <a:pt x="433" y="297"/>
                    <a:pt x="433" y="297"/>
                    <a:pt x="433" y="297"/>
                  </a:cubicBezTo>
                  <a:cubicBezTo>
                    <a:pt x="434" y="295"/>
                    <a:pt x="434" y="295"/>
                    <a:pt x="434" y="295"/>
                  </a:cubicBezTo>
                  <a:cubicBezTo>
                    <a:pt x="434" y="293"/>
                    <a:pt x="434" y="293"/>
                    <a:pt x="434" y="293"/>
                  </a:cubicBezTo>
                  <a:cubicBezTo>
                    <a:pt x="435" y="291"/>
                    <a:pt x="435" y="291"/>
                    <a:pt x="435" y="291"/>
                  </a:cubicBezTo>
                  <a:cubicBezTo>
                    <a:pt x="435" y="290"/>
                    <a:pt x="435" y="290"/>
                    <a:pt x="435" y="290"/>
                  </a:cubicBezTo>
                  <a:cubicBezTo>
                    <a:pt x="436" y="288"/>
                    <a:pt x="436" y="288"/>
                    <a:pt x="436" y="288"/>
                  </a:cubicBezTo>
                  <a:cubicBezTo>
                    <a:pt x="436" y="286"/>
                    <a:pt x="436" y="286"/>
                    <a:pt x="436" y="286"/>
                  </a:cubicBezTo>
                  <a:cubicBezTo>
                    <a:pt x="436" y="284"/>
                    <a:pt x="436" y="284"/>
                    <a:pt x="436" y="284"/>
                  </a:cubicBezTo>
                  <a:cubicBezTo>
                    <a:pt x="437" y="282"/>
                    <a:pt x="437" y="282"/>
                    <a:pt x="437" y="282"/>
                  </a:cubicBezTo>
                  <a:cubicBezTo>
                    <a:pt x="437" y="280"/>
                    <a:pt x="437" y="280"/>
                    <a:pt x="437" y="280"/>
                  </a:cubicBezTo>
                  <a:cubicBezTo>
                    <a:pt x="437" y="279"/>
                    <a:pt x="437" y="279"/>
                    <a:pt x="437" y="279"/>
                  </a:cubicBezTo>
                  <a:cubicBezTo>
                    <a:pt x="438" y="277"/>
                    <a:pt x="438" y="277"/>
                    <a:pt x="438" y="277"/>
                  </a:cubicBezTo>
                  <a:cubicBezTo>
                    <a:pt x="438" y="275"/>
                    <a:pt x="438" y="275"/>
                    <a:pt x="438" y="275"/>
                  </a:cubicBezTo>
                  <a:cubicBezTo>
                    <a:pt x="438" y="273"/>
                    <a:pt x="438" y="273"/>
                    <a:pt x="438" y="273"/>
                  </a:cubicBezTo>
                  <a:cubicBezTo>
                    <a:pt x="439" y="271"/>
                    <a:pt x="439" y="271"/>
                    <a:pt x="439" y="271"/>
                  </a:cubicBezTo>
                  <a:cubicBezTo>
                    <a:pt x="439" y="269"/>
                    <a:pt x="439" y="269"/>
                    <a:pt x="439" y="269"/>
                  </a:cubicBezTo>
                  <a:cubicBezTo>
                    <a:pt x="439" y="268"/>
                    <a:pt x="439" y="268"/>
                    <a:pt x="439" y="268"/>
                  </a:cubicBezTo>
                  <a:cubicBezTo>
                    <a:pt x="439" y="266"/>
                    <a:pt x="439" y="266"/>
                    <a:pt x="439" y="266"/>
                  </a:cubicBezTo>
                  <a:cubicBezTo>
                    <a:pt x="439" y="264"/>
                    <a:pt x="439" y="264"/>
                    <a:pt x="439" y="264"/>
                  </a:cubicBezTo>
                  <a:cubicBezTo>
                    <a:pt x="440" y="263"/>
                    <a:pt x="440" y="263"/>
                    <a:pt x="440" y="263"/>
                  </a:cubicBezTo>
                  <a:cubicBezTo>
                    <a:pt x="440" y="261"/>
                    <a:pt x="440" y="261"/>
                    <a:pt x="440" y="261"/>
                  </a:cubicBezTo>
                  <a:cubicBezTo>
                    <a:pt x="440" y="259"/>
                    <a:pt x="440" y="259"/>
                    <a:pt x="440" y="259"/>
                  </a:cubicBezTo>
                  <a:cubicBezTo>
                    <a:pt x="466" y="262"/>
                    <a:pt x="466" y="262"/>
                    <a:pt x="466" y="262"/>
                  </a:cubicBezTo>
                  <a:cubicBezTo>
                    <a:pt x="466" y="260"/>
                    <a:pt x="466" y="260"/>
                    <a:pt x="466" y="260"/>
                  </a:cubicBezTo>
                  <a:cubicBezTo>
                    <a:pt x="466" y="258"/>
                    <a:pt x="466" y="258"/>
                    <a:pt x="466" y="258"/>
                  </a:cubicBezTo>
                  <a:cubicBezTo>
                    <a:pt x="466" y="257"/>
                    <a:pt x="466" y="257"/>
                    <a:pt x="466" y="257"/>
                  </a:cubicBezTo>
                  <a:cubicBezTo>
                    <a:pt x="466" y="255"/>
                    <a:pt x="466" y="255"/>
                    <a:pt x="466" y="255"/>
                  </a:cubicBezTo>
                  <a:cubicBezTo>
                    <a:pt x="467" y="253"/>
                    <a:pt x="467" y="253"/>
                    <a:pt x="467" y="253"/>
                  </a:cubicBezTo>
                  <a:cubicBezTo>
                    <a:pt x="467" y="251"/>
                    <a:pt x="467" y="251"/>
                    <a:pt x="467" y="251"/>
                  </a:cubicBezTo>
                  <a:cubicBezTo>
                    <a:pt x="467" y="249"/>
                    <a:pt x="467" y="249"/>
                    <a:pt x="467" y="249"/>
                  </a:cubicBezTo>
                  <a:cubicBezTo>
                    <a:pt x="467" y="247"/>
                    <a:pt x="467" y="247"/>
                    <a:pt x="467" y="247"/>
                  </a:cubicBezTo>
                  <a:cubicBezTo>
                    <a:pt x="467" y="246"/>
                    <a:pt x="467" y="246"/>
                    <a:pt x="467" y="246"/>
                  </a:cubicBezTo>
                  <a:cubicBezTo>
                    <a:pt x="467" y="244"/>
                    <a:pt x="467" y="244"/>
                    <a:pt x="467" y="244"/>
                  </a:cubicBezTo>
                  <a:cubicBezTo>
                    <a:pt x="467" y="242"/>
                    <a:pt x="467" y="242"/>
                    <a:pt x="467" y="242"/>
                  </a:cubicBezTo>
                  <a:cubicBezTo>
                    <a:pt x="467" y="240"/>
                    <a:pt x="467" y="240"/>
                    <a:pt x="467" y="240"/>
                  </a:cubicBezTo>
                  <a:cubicBezTo>
                    <a:pt x="467" y="238"/>
                    <a:pt x="467" y="238"/>
                    <a:pt x="467" y="238"/>
                  </a:cubicBezTo>
                  <a:cubicBezTo>
                    <a:pt x="467" y="238"/>
                    <a:pt x="467" y="238"/>
                    <a:pt x="467" y="238"/>
                  </a:cubicBezTo>
                  <a:cubicBezTo>
                    <a:pt x="467" y="237"/>
                    <a:pt x="467" y="237"/>
                    <a:pt x="467" y="237"/>
                  </a:cubicBezTo>
                  <a:cubicBezTo>
                    <a:pt x="467" y="236"/>
                    <a:pt x="467" y="236"/>
                    <a:pt x="467" y="236"/>
                  </a:cubicBezTo>
                  <a:cubicBezTo>
                    <a:pt x="467" y="234"/>
                    <a:pt x="467" y="234"/>
                    <a:pt x="467" y="234"/>
                  </a:cubicBezTo>
                  <a:cubicBezTo>
                    <a:pt x="467" y="232"/>
                    <a:pt x="467" y="232"/>
                    <a:pt x="467" y="232"/>
                  </a:cubicBezTo>
                  <a:cubicBezTo>
                    <a:pt x="467" y="230"/>
                    <a:pt x="467" y="230"/>
                    <a:pt x="467" y="230"/>
                  </a:cubicBezTo>
                  <a:cubicBezTo>
                    <a:pt x="467" y="228"/>
                    <a:pt x="467" y="228"/>
                    <a:pt x="467" y="228"/>
                  </a:cubicBezTo>
                  <a:cubicBezTo>
                    <a:pt x="467" y="227"/>
                    <a:pt x="467" y="227"/>
                    <a:pt x="467" y="227"/>
                  </a:cubicBezTo>
                  <a:cubicBezTo>
                    <a:pt x="467" y="225"/>
                    <a:pt x="467" y="225"/>
                    <a:pt x="467" y="225"/>
                  </a:cubicBezTo>
                  <a:cubicBezTo>
                    <a:pt x="467" y="223"/>
                    <a:pt x="467" y="223"/>
                    <a:pt x="467" y="223"/>
                  </a:cubicBezTo>
                  <a:lnTo>
                    <a:pt x="466" y="221"/>
                  </a:lnTo>
                  <a:close/>
                  <a:moveTo>
                    <a:pt x="233" y="94"/>
                  </a:moveTo>
                  <a:cubicBezTo>
                    <a:pt x="260" y="94"/>
                    <a:pt x="282" y="116"/>
                    <a:pt x="282" y="142"/>
                  </a:cubicBezTo>
                  <a:cubicBezTo>
                    <a:pt x="282" y="169"/>
                    <a:pt x="260" y="191"/>
                    <a:pt x="233" y="191"/>
                  </a:cubicBezTo>
                  <a:cubicBezTo>
                    <a:pt x="207" y="191"/>
                    <a:pt x="185" y="169"/>
                    <a:pt x="185" y="142"/>
                  </a:cubicBezTo>
                  <a:cubicBezTo>
                    <a:pt x="185" y="116"/>
                    <a:pt x="207" y="94"/>
                    <a:pt x="233" y="94"/>
                  </a:cubicBezTo>
                  <a:close/>
                  <a:moveTo>
                    <a:pt x="246" y="238"/>
                  </a:moveTo>
                  <a:cubicBezTo>
                    <a:pt x="246" y="245"/>
                    <a:pt x="240" y="250"/>
                    <a:pt x="233" y="250"/>
                  </a:cubicBezTo>
                  <a:cubicBezTo>
                    <a:pt x="226" y="250"/>
                    <a:pt x="221" y="245"/>
                    <a:pt x="221" y="238"/>
                  </a:cubicBezTo>
                  <a:cubicBezTo>
                    <a:pt x="221" y="231"/>
                    <a:pt x="226" y="225"/>
                    <a:pt x="233" y="225"/>
                  </a:cubicBezTo>
                  <a:cubicBezTo>
                    <a:pt x="240" y="225"/>
                    <a:pt x="246" y="231"/>
                    <a:pt x="246" y="238"/>
                  </a:cubicBezTo>
                  <a:close/>
                  <a:moveTo>
                    <a:pt x="138" y="286"/>
                  </a:moveTo>
                  <a:cubicBezTo>
                    <a:pt x="111" y="286"/>
                    <a:pt x="89" y="265"/>
                    <a:pt x="89" y="238"/>
                  </a:cubicBezTo>
                  <a:cubicBezTo>
                    <a:pt x="89" y="211"/>
                    <a:pt x="111" y="189"/>
                    <a:pt x="138" y="189"/>
                  </a:cubicBezTo>
                  <a:cubicBezTo>
                    <a:pt x="165" y="189"/>
                    <a:pt x="186" y="211"/>
                    <a:pt x="186" y="238"/>
                  </a:cubicBezTo>
                  <a:cubicBezTo>
                    <a:pt x="186" y="265"/>
                    <a:pt x="165" y="286"/>
                    <a:pt x="138" y="286"/>
                  </a:cubicBezTo>
                  <a:close/>
                  <a:moveTo>
                    <a:pt x="233" y="382"/>
                  </a:moveTo>
                  <a:cubicBezTo>
                    <a:pt x="207" y="382"/>
                    <a:pt x="185" y="360"/>
                    <a:pt x="185" y="333"/>
                  </a:cubicBezTo>
                  <a:cubicBezTo>
                    <a:pt x="185" y="306"/>
                    <a:pt x="207" y="285"/>
                    <a:pt x="233" y="285"/>
                  </a:cubicBezTo>
                  <a:cubicBezTo>
                    <a:pt x="260" y="285"/>
                    <a:pt x="282" y="306"/>
                    <a:pt x="282" y="333"/>
                  </a:cubicBezTo>
                  <a:cubicBezTo>
                    <a:pt x="282" y="360"/>
                    <a:pt x="260" y="382"/>
                    <a:pt x="233" y="382"/>
                  </a:cubicBezTo>
                  <a:close/>
                  <a:moveTo>
                    <a:pt x="329" y="286"/>
                  </a:moveTo>
                  <a:cubicBezTo>
                    <a:pt x="302" y="286"/>
                    <a:pt x="280" y="265"/>
                    <a:pt x="280" y="238"/>
                  </a:cubicBezTo>
                  <a:cubicBezTo>
                    <a:pt x="280" y="211"/>
                    <a:pt x="302" y="189"/>
                    <a:pt x="329" y="189"/>
                  </a:cubicBezTo>
                  <a:cubicBezTo>
                    <a:pt x="356" y="189"/>
                    <a:pt x="378" y="211"/>
                    <a:pt x="378" y="238"/>
                  </a:cubicBezTo>
                  <a:cubicBezTo>
                    <a:pt x="378" y="265"/>
                    <a:pt x="356" y="286"/>
                    <a:pt x="329" y="286"/>
                  </a:cubicBezTo>
                  <a:close/>
                </a:path>
              </a:pathLst>
            </a:custGeom>
            <a:solidFill>
              <a:schemeClr val="accent6">
                <a:lumMod val="20000"/>
                <a:lumOff val="80000"/>
              </a:schemeClr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de-DE" sz="1350" dirty="0"/>
            </a:p>
          </p:txBody>
        </p:sp>
      </p:grpSp>
      <p:grpSp>
        <p:nvGrpSpPr>
          <p:cNvPr id="35" name="Gruppieren 23">
            <a:extLst>
              <a:ext uri="{FF2B5EF4-FFF2-40B4-BE49-F238E27FC236}">
                <a16:creationId xmlns:a16="http://schemas.microsoft.com/office/drawing/2014/main" id="{D2A93280-7388-4574-AC1E-916895B0496C}"/>
              </a:ext>
            </a:extLst>
          </p:cNvPr>
          <p:cNvGrpSpPr/>
          <p:nvPr/>
        </p:nvGrpSpPr>
        <p:grpSpPr>
          <a:xfrm>
            <a:off x="3139855" y="3515497"/>
            <a:ext cx="393842" cy="350137"/>
            <a:chOff x="443706" y="1846800"/>
            <a:chExt cx="630000" cy="630000"/>
          </a:xfrm>
        </p:grpSpPr>
        <p:sp>
          <p:nvSpPr>
            <p:cNvPr id="36" name="Rechteck 24">
              <a:extLst>
                <a:ext uri="{FF2B5EF4-FFF2-40B4-BE49-F238E27FC236}">
                  <a16:creationId xmlns:a16="http://schemas.microsoft.com/office/drawing/2014/main" id="{1E07C33B-394B-4815-A97A-B0E4BC4D71F8}"/>
                </a:ext>
              </a:extLst>
            </p:cNvPr>
            <p:cNvSpPr/>
            <p:nvPr/>
          </p:nvSpPr>
          <p:spPr>
            <a:xfrm>
              <a:off x="443706" y="1846800"/>
              <a:ext cx="630000" cy="630000"/>
            </a:xfrm>
            <a:prstGeom prst="rect">
              <a:avLst/>
            </a:prstGeom>
            <a:solidFill>
              <a:schemeClr val="bg1"/>
            </a:solidFill>
            <a:ln w="76200">
              <a:solidFill>
                <a:schemeClr val="bg1"/>
              </a:solidFill>
            </a:ln>
          </p:spPr>
          <p:style>
            <a:lnRef idx="0">
              <a:schemeClr val="accent1"/>
            </a:lnRef>
            <a:fillRef idx="1">
              <a:schemeClr val="accent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lIns="27000" tIns="27000" rIns="27000" bIns="27000" rtlCol="0" anchor="t"/>
            <a:lstStyle/>
            <a:p>
              <a:pPr algn="ctr">
                <a:lnSpc>
                  <a:spcPct val="100000"/>
                </a:lnSpc>
              </a:pPr>
              <a:endParaRPr lang="de-DE" sz="900" dirty="0">
                <a:solidFill>
                  <a:schemeClr val="bg1"/>
                </a:solidFill>
              </a:endParaRPr>
            </a:p>
          </p:txBody>
        </p:sp>
        <p:sp>
          <p:nvSpPr>
            <p:cNvPr id="37" name="Freeform 13">
              <a:extLst>
                <a:ext uri="{FF2B5EF4-FFF2-40B4-BE49-F238E27FC236}">
                  <a16:creationId xmlns:a16="http://schemas.microsoft.com/office/drawing/2014/main" id="{309630CE-EE29-4504-820E-74BCA936F9ED}"/>
                </a:ext>
              </a:extLst>
            </p:cNvPr>
            <p:cNvSpPr>
              <a:spLocks noChangeAspect="1" noEditPoints="1"/>
            </p:cNvSpPr>
            <p:nvPr/>
          </p:nvSpPr>
          <p:spPr bwMode="auto">
            <a:xfrm>
              <a:off x="444545" y="1846800"/>
              <a:ext cx="628323" cy="628324"/>
            </a:xfrm>
            <a:custGeom>
              <a:avLst/>
              <a:gdLst>
                <a:gd name="T0" fmla="*/ 0 w 346"/>
                <a:gd name="T1" fmla="*/ 0 h 346"/>
                <a:gd name="T2" fmla="*/ 0 w 346"/>
                <a:gd name="T3" fmla="*/ 346 h 346"/>
                <a:gd name="T4" fmla="*/ 346 w 346"/>
                <a:gd name="T5" fmla="*/ 346 h 346"/>
                <a:gd name="T6" fmla="*/ 346 w 346"/>
                <a:gd name="T7" fmla="*/ 0 h 346"/>
                <a:gd name="T8" fmla="*/ 0 w 346"/>
                <a:gd name="T9" fmla="*/ 0 h 346"/>
                <a:gd name="T10" fmla="*/ 115 w 346"/>
                <a:gd name="T11" fmla="*/ 113 h 346"/>
                <a:gd name="T12" fmla="*/ 147 w 346"/>
                <a:gd name="T13" fmla="*/ 85 h 346"/>
                <a:gd name="T14" fmla="*/ 147 w 346"/>
                <a:gd name="T15" fmla="*/ 187 h 346"/>
                <a:gd name="T16" fmla="*/ 94 w 346"/>
                <a:gd name="T17" fmla="*/ 240 h 346"/>
                <a:gd name="T18" fmla="*/ 94 w 346"/>
                <a:gd name="T19" fmla="*/ 136 h 346"/>
                <a:gd name="T20" fmla="*/ 115 w 346"/>
                <a:gd name="T21" fmla="*/ 113 h 346"/>
                <a:gd name="T22" fmla="*/ 318 w 346"/>
                <a:gd name="T23" fmla="*/ 16 h 346"/>
                <a:gd name="T24" fmla="*/ 230 w 346"/>
                <a:gd name="T25" fmla="*/ 104 h 346"/>
                <a:gd name="T26" fmla="*/ 230 w 346"/>
                <a:gd name="T27" fmla="*/ 39 h 346"/>
                <a:gd name="T28" fmla="*/ 318 w 346"/>
                <a:gd name="T29" fmla="*/ 16 h 346"/>
                <a:gd name="T30" fmla="*/ 216 w 346"/>
                <a:gd name="T31" fmla="*/ 119 h 346"/>
                <a:gd name="T32" fmla="*/ 162 w 346"/>
                <a:gd name="T33" fmla="*/ 172 h 346"/>
                <a:gd name="T34" fmla="*/ 162 w 346"/>
                <a:gd name="T35" fmla="*/ 74 h 346"/>
                <a:gd name="T36" fmla="*/ 216 w 346"/>
                <a:gd name="T37" fmla="*/ 45 h 346"/>
                <a:gd name="T38" fmla="*/ 216 w 346"/>
                <a:gd name="T39" fmla="*/ 119 h 346"/>
                <a:gd name="T40" fmla="*/ 79 w 346"/>
                <a:gd name="T41" fmla="*/ 255 h 346"/>
                <a:gd name="T42" fmla="*/ 17 w 346"/>
                <a:gd name="T43" fmla="*/ 318 h 346"/>
                <a:gd name="T44" fmla="*/ 79 w 346"/>
                <a:gd name="T45" fmla="*/ 156 h 346"/>
                <a:gd name="T46" fmla="*/ 79 w 346"/>
                <a:gd name="T47" fmla="*/ 255 h 346"/>
                <a:gd name="T48" fmla="*/ 90 w 346"/>
                <a:gd name="T49" fmla="*/ 266 h 346"/>
                <a:gd name="T50" fmla="*/ 191 w 346"/>
                <a:gd name="T51" fmla="*/ 266 h 346"/>
                <a:gd name="T52" fmla="*/ 26 w 346"/>
                <a:gd name="T53" fmla="*/ 329 h 346"/>
                <a:gd name="T54" fmla="*/ 90 w 346"/>
                <a:gd name="T55" fmla="*/ 266 h 346"/>
                <a:gd name="T56" fmla="*/ 210 w 346"/>
                <a:gd name="T57" fmla="*/ 251 h 346"/>
                <a:gd name="T58" fmla="*/ 105 w 346"/>
                <a:gd name="T59" fmla="*/ 251 h 346"/>
                <a:gd name="T60" fmla="*/ 158 w 346"/>
                <a:gd name="T61" fmla="*/ 198 h 346"/>
                <a:gd name="T62" fmla="*/ 261 w 346"/>
                <a:gd name="T63" fmla="*/ 198 h 346"/>
                <a:gd name="T64" fmla="*/ 231 w 346"/>
                <a:gd name="T65" fmla="*/ 232 h 346"/>
                <a:gd name="T66" fmla="*/ 210 w 346"/>
                <a:gd name="T67" fmla="*/ 251 h 346"/>
                <a:gd name="T68" fmla="*/ 271 w 346"/>
                <a:gd name="T69" fmla="*/ 183 h 346"/>
                <a:gd name="T70" fmla="*/ 173 w 346"/>
                <a:gd name="T71" fmla="*/ 183 h 346"/>
                <a:gd name="T72" fmla="*/ 226 w 346"/>
                <a:gd name="T73" fmla="*/ 130 h 346"/>
                <a:gd name="T74" fmla="*/ 300 w 346"/>
                <a:gd name="T75" fmla="*/ 130 h 346"/>
                <a:gd name="T76" fmla="*/ 271 w 346"/>
                <a:gd name="T77" fmla="*/ 183 h 346"/>
                <a:gd name="T78" fmla="*/ 306 w 346"/>
                <a:gd name="T79" fmla="*/ 115 h 346"/>
                <a:gd name="T80" fmla="*/ 241 w 346"/>
                <a:gd name="T81" fmla="*/ 115 h 346"/>
                <a:gd name="T82" fmla="*/ 330 w 346"/>
                <a:gd name="T83" fmla="*/ 26 h 346"/>
                <a:gd name="T84" fmla="*/ 306 w 346"/>
                <a:gd name="T85" fmla="*/ 115 h 346"/>
                <a:gd name="T86" fmla="*/ 256 w 346"/>
                <a:gd name="T87" fmla="*/ 14 h 346"/>
                <a:gd name="T88" fmla="*/ 105 w 346"/>
                <a:gd name="T89" fmla="*/ 103 h 346"/>
                <a:gd name="T90" fmla="*/ 80 w 346"/>
                <a:gd name="T91" fmla="*/ 130 h 346"/>
                <a:gd name="T92" fmla="*/ 79 w 346"/>
                <a:gd name="T93" fmla="*/ 130 h 346"/>
                <a:gd name="T94" fmla="*/ 79 w 346"/>
                <a:gd name="T95" fmla="*/ 131 h 346"/>
                <a:gd name="T96" fmla="*/ 15 w 346"/>
                <a:gd name="T97" fmla="*/ 257 h 346"/>
                <a:gd name="T98" fmla="*/ 15 w 346"/>
                <a:gd name="T99" fmla="*/ 14 h 346"/>
                <a:gd name="T100" fmla="*/ 256 w 346"/>
                <a:gd name="T101" fmla="*/ 14 h 346"/>
                <a:gd name="T102" fmla="*/ 90 w 346"/>
                <a:gd name="T103" fmla="*/ 331 h 346"/>
                <a:gd name="T104" fmla="*/ 242 w 346"/>
                <a:gd name="T105" fmla="*/ 242 h 346"/>
                <a:gd name="T106" fmla="*/ 331 w 346"/>
                <a:gd name="T107" fmla="*/ 88 h 346"/>
                <a:gd name="T108" fmla="*/ 331 w 346"/>
                <a:gd name="T109" fmla="*/ 331 h 346"/>
                <a:gd name="T110" fmla="*/ 90 w 346"/>
                <a:gd name="T111" fmla="*/ 331 h 3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346" h="346">
                  <a:moveTo>
                    <a:pt x="0" y="0"/>
                  </a:moveTo>
                  <a:cubicBezTo>
                    <a:pt x="0" y="346"/>
                    <a:pt x="0" y="346"/>
                    <a:pt x="0" y="346"/>
                  </a:cubicBezTo>
                  <a:cubicBezTo>
                    <a:pt x="346" y="346"/>
                    <a:pt x="346" y="346"/>
                    <a:pt x="346" y="346"/>
                  </a:cubicBezTo>
                  <a:cubicBezTo>
                    <a:pt x="346" y="0"/>
                    <a:pt x="346" y="0"/>
                    <a:pt x="346" y="0"/>
                  </a:cubicBezTo>
                  <a:lnTo>
                    <a:pt x="0" y="0"/>
                  </a:lnTo>
                  <a:close/>
                  <a:moveTo>
                    <a:pt x="115" y="113"/>
                  </a:moveTo>
                  <a:cubicBezTo>
                    <a:pt x="126" y="103"/>
                    <a:pt x="136" y="93"/>
                    <a:pt x="147" y="85"/>
                  </a:cubicBezTo>
                  <a:cubicBezTo>
                    <a:pt x="147" y="187"/>
                    <a:pt x="147" y="187"/>
                    <a:pt x="147" y="187"/>
                  </a:cubicBezTo>
                  <a:cubicBezTo>
                    <a:pt x="94" y="240"/>
                    <a:pt x="94" y="240"/>
                    <a:pt x="94" y="240"/>
                  </a:cubicBezTo>
                  <a:cubicBezTo>
                    <a:pt x="94" y="136"/>
                    <a:pt x="94" y="136"/>
                    <a:pt x="94" y="136"/>
                  </a:cubicBezTo>
                  <a:cubicBezTo>
                    <a:pt x="101" y="129"/>
                    <a:pt x="108" y="121"/>
                    <a:pt x="115" y="113"/>
                  </a:cubicBezTo>
                  <a:close/>
                  <a:moveTo>
                    <a:pt x="318" y="16"/>
                  </a:moveTo>
                  <a:cubicBezTo>
                    <a:pt x="230" y="104"/>
                    <a:pt x="230" y="104"/>
                    <a:pt x="230" y="104"/>
                  </a:cubicBezTo>
                  <a:cubicBezTo>
                    <a:pt x="230" y="39"/>
                    <a:pt x="230" y="39"/>
                    <a:pt x="230" y="39"/>
                  </a:cubicBezTo>
                  <a:cubicBezTo>
                    <a:pt x="267" y="25"/>
                    <a:pt x="299" y="19"/>
                    <a:pt x="318" y="16"/>
                  </a:cubicBezTo>
                  <a:close/>
                  <a:moveTo>
                    <a:pt x="216" y="119"/>
                  </a:moveTo>
                  <a:cubicBezTo>
                    <a:pt x="162" y="172"/>
                    <a:pt x="162" y="172"/>
                    <a:pt x="162" y="172"/>
                  </a:cubicBezTo>
                  <a:cubicBezTo>
                    <a:pt x="162" y="74"/>
                    <a:pt x="162" y="74"/>
                    <a:pt x="162" y="74"/>
                  </a:cubicBezTo>
                  <a:cubicBezTo>
                    <a:pt x="180" y="62"/>
                    <a:pt x="198" y="53"/>
                    <a:pt x="216" y="45"/>
                  </a:cubicBezTo>
                  <a:lnTo>
                    <a:pt x="216" y="119"/>
                  </a:lnTo>
                  <a:close/>
                  <a:moveTo>
                    <a:pt x="79" y="255"/>
                  </a:moveTo>
                  <a:cubicBezTo>
                    <a:pt x="17" y="318"/>
                    <a:pt x="17" y="318"/>
                    <a:pt x="17" y="318"/>
                  </a:cubicBezTo>
                  <a:cubicBezTo>
                    <a:pt x="21" y="285"/>
                    <a:pt x="36" y="218"/>
                    <a:pt x="79" y="156"/>
                  </a:cubicBezTo>
                  <a:lnTo>
                    <a:pt x="79" y="255"/>
                  </a:lnTo>
                  <a:close/>
                  <a:moveTo>
                    <a:pt x="90" y="266"/>
                  </a:moveTo>
                  <a:cubicBezTo>
                    <a:pt x="191" y="266"/>
                    <a:pt x="191" y="266"/>
                    <a:pt x="191" y="266"/>
                  </a:cubicBezTo>
                  <a:cubicBezTo>
                    <a:pt x="127" y="311"/>
                    <a:pt x="59" y="325"/>
                    <a:pt x="26" y="329"/>
                  </a:cubicBezTo>
                  <a:lnTo>
                    <a:pt x="90" y="266"/>
                  </a:lnTo>
                  <a:close/>
                  <a:moveTo>
                    <a:pt x="210" y="251"/>
                  </a:moveTo>
                  <a:cubicBezTo>
                    <a:pt x="105" y="251"/>
                    <a:pt x="105" y="251"/>
                    <a:pt x="105" y="251"/>
                  </a:cubicBezTo>
                  <a:cubicBezTo>
                    <a:pt x="158" y="198"/>
                    <a:pt x="158" y="198"/>
                    <a:pt x="158" y="198"/>
                  </a:cubicBezTo>
                  <a:cubicBezTo>
                    <a:pt x="261" y="198"/>
                    <a:pt x="261" y="198"/>
                    <a:pt x="261" y="198"/>
                  </a:cubicBezTo>
                  <a:cubicBezTo>
                    <a:pt x="252" y="209"/>
                    <a:pt x="242" y="221"/>
                    <a:pt x="231" y="232"/>
                  </a:cubicBezTo>
                  <a:cubicBezTo>
                    <a:pt x="224" y="239"/>
                    <a:pt x="217" y="245"/>
                    <a:pt x="210" y="251"/>
                  </a:cubicBezTo>
                  <a:close/>
                  <a:moveTo>
                    <a:pt x="271" y="183"/>
                  </a:moveTo>
                  <a:cubicBezTo>
                    <a:pt x="173" y="183"/>
                    <a:pt x="173" y="183"/>
                    <a:pt x="173" y="183"/>
                  </a:cubicBezTo>
                  <a:cubicBezTo>
                    <a:pt x="226" y="130"/>
                    <a:pt x="226" y="130"/>
                    <a:pt x="226" y="130"/>
                  </a:cubicBezTo>
                  <a:cubicBezTo>
                    <a:pt x="300" y="130"/>
                    <a:pt x="300" y="130"/>
                    <a:pt x="300" y="130"/>
                  </a:cubicBezTo>
                  <a:cubicBezTo>
                    <a:pt x="293" y="147"/>
                    <a:pt x="283" y="165"/>
                    <a:pt x="271" y="183"/>
                  </a:cubicBezTo>
                  <a:close/>
                  <a:moveTo>
                    <a:pt x="306" y="115"/>
                  </a:moveTo>
                  <a:cubicBezTo>
                    <a:pt x="241" y="115"/>
                    <a:pt x="241" y="115"/>
                    <a:pt x="241" y="115"/>
                  </a:cubicBezTo>
                  <a:cubicBezTo>
                    <a:pt x="330" y="26"/>
                    <a:pt x="330" y="26"/>
                    <a:pt x="330" y="26"/>
                  </a:cubicBezTo>
                  <a:cubicBezTo>
                    <a:pt x="327" y="45"/>
                    <a:pt x="321" y="78"/>
                    <a:pt x="306" y="115"/>
                  </a:cubicBezTo>
                  <a:close/>
                  <a:moveTo>
                    <a:pt x="256" y="14"/>
                  </a:moveTo>
                  <a:cubicBezTo>
                    <a:pt x="211" y="28"/>
                    <a:pt x="154" y="53"/>
                    <a:pt x="105" y="103"/>
                  </a:cubicBezTo>
                  <a:cubicBezTo>
                    <a:pt x="96" y="112"/>
                    <a:pt x="88" y="121"/>
                    <a:pt x="80" y="130"/>
                  </a:cubicBezTo>
                  <a:cubicBezTo>
                    <a:pt x="79" y="130"/>
                    <a:pt x="79" y="130"/>
                    <a:pt x="79" y="130"/>
                  </a:cubicBezTo>
                  <a:cubicBezTo>
                    <a:pt x="79" y="131"/>
                    <a:pt x="79" y="131"/>
                    <a:pt x="79" y="131"/>
                  </a:cubicBezTo>
                  <a:cubicBezTo>
                    <a:pt x="45" y="174"/>
                    <a:pt x="26" y="219"/>
                    <a:pt x="15" y="257"/>
                  </a:cubicBezTo>
                  <a:cubicBezTo>
                    <a:pt x="15" y="14"/>
                    <a:pt x="15" y="14"/>
                    <a:pt x="15" y="14"/>
                  </a:cubicBezTo>
                  <a:lnTo>
                    <a:pt x="256" y="14"/>
                  </a:lnTo>
                  <a:close/>
                  <a:moveTo>
                    <a:pt x="90" y="331"/>
                  </a:moveTo>
                  <a:cubicBezTo>
                    <a:pt x="136" y="317"/>
                    <a:pt x="192" y="292"/>
                    <a:pt x="242" y="242"/>
                  </a:cubicBezTo>
                  <a:cubicBezTo>
                    <a:pt x="292" y="192"/>
                    <a:pt x="318" y="134"/>
                    <a:pt x="331" y="88"/>
                  </a:cubicBezTo>
                  <a:cubicBezTo>
                    <a:pt x="331" y="331"/>
                    <a:pt x="331" y="331"/>
                    <a:pt x="331" y="331"/>
                  </a:cubicBezTo>
                  <a:lnTo>
                    <a:pt x="90" y="331"/>
                  </a:lnTo>
                  <a:close/>
                </a:path>
              </a:pathLst>
            </a:custGeom>
            <a:solidFill>
              <a:schemeClr val="accent5">
                <a:lumMod val="75000"/>
              </a:schemeClr>
            </a:solidFill>
            <a:ln>
              <a:noFill/>
            </a:ln>
          </p:spPr>
          <p:txBody>
            <a:bodyPr vert="horz" wrap="square" lIns="51435" tIns="25718" rIns="51435" bIns="25718" numCol="1" anchor="t" anchorCtr="0" compatLnSpc="1">
              <a:prstTxWarp prst="textNoShape">
                <a:avLst/>
              </a:prstTxWarp>
            </a:bodyPr>
            <a:lstStyle/>
            <a:p>
              <a:pPr defTabSz="685800">
                <a:defRPr/>
              </a:pPr>
              <a:endParaRPr lang="de-DE" sz="1013" kern="0">
                <a:solidFill>
                  <a:srgbClr val="000000"/>
                </a:solidFill>
              </a:endParaRPr>
            </a:p>
          </p:txBody>
        </p:sp>
      </p:grpSp>
      <p:grpSp>
        <p:nvGrpSpPr>
          <p:cNvPr id="38" name="Gruppieren 23">
            <a:extLst>
              <a:ext uri="{FF2B5EF4-FFF2-40B4-BE49-F238E27FC236}">
                <a16:creationId xmlns:a16="http://schemas.microsoft.com/office/drawing/2014/main" id="{B9C4158E-6C2A-466B-9B8F-77E6FC31B2B1}"/>
              </a:ext>
            </a:extLst>
          </p:cNvPr>
          <p:cNvGrpSpPr/>
          <p:nvPr/>
        </p:nvGrpSpPr>
        <p:grpSpPr>
          <a:xfrm>
            <a:off x="4094426" y="4155034"/>
            <a:ext cx="565094" cy="505693"/>
            <a:chOff x="443706" y="1846800"/>
            <a:chExt cx="630000" cy="630000"/>
          </a:xfrm>
        </p:grpSpPr>
        <p:sp>
          <p:nvSpPr>
            <p:cNvPr id="39" name="Rechteck 24">
              <a:extLst>
                <a:ext uri="{FF2B5EF4-FFF2-40B4-BE49-F238E27FC236}">
                  <a16:creationId xmlns:a16="http://schemas.microsoft.com/office/drawing/2014/main" id="{3C581A39-7608-4FF0-86E6-E0315FB1C019}"/>
                </a:ext>
              </a:extLst>
            </p:cNvPr>
            <p:cNvSpPr/>
            <p:nvPr/>
          </p:nvSpPr>
          <p:spPr>
            <a:xfrm>
              <a:off x="443706" y="1846800"/>
              <a:ext cx="630000" cy="630000"/>
            </a:xfrm>
            <a:prstGeom prst="rect">
              <a:avLst/>
            </a:prstGeom>
            <a:solidFill>
              <a:schemeClr val="bg1"/>
            </a:solidFill>
            <a:ln w="76200">
              <a:solidFill>
                <a:schemeClr val="bg1"/>
              </a:solidFill>
            </a:ln>
          </p:spPr>
          <p:style>
            <a:lnRef idx="0">
              <a:schemeClr val="accent1"/>
            </a:lnRef>
            <a:fillRef idx="1">
              <a:schemeClr val="accent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lIns="27000" tIns="27000" rIns="27000" bIns="27000" rtlCol="0" anchor="t"/>
            <a:lstStyle/>
            <a:p>
              <a:pPr algn="ctr">
                <a:lnSpc>
                  <a:spcPct val="100000"/>
                </a:lnSpc>
              </a:pPr>
              <a:endParaRPr lang="de-DE" sz="900" dirty="0">
                <a:solidFill>
                  <a:schemeClr val="bg1"/>
                </a:solidFill>
              </a:endParaRPr>
            </a:p>
          </p:txBody>
        </p:sp>
        <p:sp>
          <p:nvSpPr>
            <p:cNvPr id="40" name="Freeform 13">
              <a:extLst>
                <a:ext uri="{FF2B5EF4-FFF2-40B4-BE49-F238E27FC236}">
                  <a16:creationId xmlns:a16="http://schemas.microsoft.com/office/drawing/2014/main" id="{EB09968C-3A85-46D6-8A57-DDAB577834F7}"/>
                </a:ext>
              </a:extLst>
            </p:cNvPr>
            <p:cNvSpPr>
              <a:spLocks noChangeAspect="1" noEditPoints="1"/>
            </p:cNvSpPr>
            <p:nvPr/>
          </p:nvSpPr>
          <p:spPr bwMode="auto">
            <a:xfrm>
              <a:off x="444545" y="1846800"/>
              <a:ext cx="628323" cy="628324"/>
            </a:xfrm>
            <a:custGeom>
              <a:avLst/>
              <a:gdLst>
                <a:gd name="T0" fmla="*/ 0 w 346"/>
                <a:gd name="T1" fmla="*/ 0 h 346"/>
                <a:gd name="T2" fmla="*/ 0 w 346"/>
                <a:gd name="T3" fmla="*/ 346 h 346"/>
                <a:gd name="T4" fmla="*/ 346 w 346"/>
                <a:gd name="T5" fmla="*/ 346 h 346"/>
                <a:gd name="T6" fmla="*/ 346 w 346"/>
                <a:gd name="T7" fmla="*/ 0 h 346"/>
                <a:gd name="T8" fmla="*/ 0 w 346"/>
                <a:gd name="T9" fmla="*/ 0 h 346"/>
                <a:gd name="T10" fmla="*/ 115 w 346"/>
                <a:gd name="T11" fmla="*/ 113 h 346"/>
                <a:gd name="T12" fmla="*/ 147 w 346"/>
                <a:gd name="T13" fmla="*/ 85 h 346"/>
                <a:gd name="T14" fmla="*/ 147 w 346"/>
                <a:gd name="T15" fmla="*/ 187 h 346"/>
                <a:gd name="T16" fmla="*/ 94 w 346"/>
                <a:gd name="T17" fmla="*/ 240 h 346"/>
                <a:gd name="T18" fmla="*/ 94 w 346"/>
                <a:gd name="T19" fmla="*/ 136 h 346"/>
                <a:gd name="T20" fmla="*/ 115 w 346"/>
                <a:gd name="T21" fmla="*/ 113 h 346"/>
                <a:gd name="T22" fmla="*/ 318 w 346"/>
                <a:gd name="T23" fmla="*/ 16 h 346"/>
                <a:gd name="T24" fmla="*/ 230 w 346"/>
                <a:gd name="T25" fmla="*/ 104 h 346"/>
                <a:gd name="T26" fmla="*/ 230 w 346"/>
                <a:gd name="T27" fmla="*/ 39 h 346"/>
                <a:gd name="T28" fmla="*/ 318 w 346"/>
                <a:gd name="T29" fmla="*/ 16 h 346"/>
                <a:gd name="T30" fmla="*/ 216 w 346"/>
                <a:gd name="T31" fmla="*/ 119 h 346"/>
                <a:gd name="T32" fmla="*/ 162 w 346"/>
                <a:gd name="T33" fmla="*/ 172 h 346"/>
                <a:gd name="T34" fmla="*/ 162 w 346"/>
                <a:gd name="T35" fmla="*/ 74 h 346"/>
                <a:gd name="T36" fmla="*/ 216 w 346"/>
                <a:gd name="T37" fmla="*/ 45 h 346"/>
                <a:gd name="T38" fmla="*/ 216 w 346"/>
                <a:gd name="T39" fmla="*/ 119 h 346"/>
                <a:gd name="T40" fmla="*/ 79 w 346"/>
                <a:gd name="T41" fmla="*/ 255 h 346"/>
                <a:gd name="T42" fmla="*/ 17 w 346"/>
                <a:gd name="T43" fmla="*/ 318 h 346"/>
                <a:gd name="T44" fmla="*/ 79 w 346"/>
                <a:gd name="T45" fmla="*/ 156 h 346"/>
                <a:gd name="T46" fmla="*/ 79 w 346"/>
                <a:gd name="T47" fmla="*/ 255 h 346"/>
                <a:gd name="T48" fmla="*/ 90 w 346"/>
                <a:gd name="T49" fmla="*/ 266 h 346"/>
                <a:gd name="T50" fmla="*/ 191 w 346"/>
                <a:gd name="T51" fmla="*/ 266 h 346"/>
                <a:gd name="T52" fmla="*/ 26 w 346"/>
                <a:gd name="T53" fmla="*/ 329 h 346"/>
                <a:gd name="T54" fmla="*/ 90 w 346"/>
                <a:gd name="T55" fmla="*/ 266 h 346"/>
                <a:gd name="T56" fmla="*/ 210 w 346"/>
                <a:gd name="T57" fmla="*/ 251 h 346"/>
                <a:gd name="T58" fmla="*/ 105 w 346"/>
                <a:gd name="T59" fmla="*/ 251 h 346"/>
                <a:gd name="T60" fmla="*/ 158 w 346"/>
                <a:gd name="T61" fmla="*/ 198 h 346"/>
                <a:gd name="T62" fmla="*/ 261 w 346"/>
                <a:gd name="T63" fmla="*/ 198 h 346"/>
                <a:gd name="T64" fmla="*/ 231 w 346"/>
                <a:gd name="T65" fmla="*/ 232 h 346"/>
                <a:gd name="T66" fmla="*/ 210 w 346"/>
                <a:gd name="T67" fmla="*/ 251 h 346"/>
                <a:gd name="T68" fmla="*/ 271 w 346"/>
                <a:gd name="T69" fmla="*/ 183 h 346"/>
                <a:gd name="T70" fmla="*/ 173 w 346"/>
                <a:gd name="T71" fmla="*/ 183 h 346"/>
                <a:gd name="T72" fmla="*/ 226 w 346"/>
                <a:gd name="T73" fmla="*/ 130 h 346"/>
                <a:gd name="T74" fmla="*/ 300 w 346"/>
                <a:gd name="T75" fmla="*/ 130 h 346"/>
                <a:gd name="T76" fmla="*/ 271 w 346"/>
                <a:gd name="T77" fmla="*/ 183 h 346"/>
                <a:gd name="T78" fmla="*/ 306 w 346"/>
                <a:gd name="T79" fmla="*/ 115 h 346"/>
                <a:gd name="T80" fmla="*/ 241 w 346"/>
                <a:gd name="T81" fmla="*/ 115 h 346"/>
                <a:gd name="T82" fmla="*/ 330 w 346"/>
                <a:gd name="T83" fmla="*/ 26 h 346"/>
                <a:gd name="T84" fmla="*/ 306 w 346"/>
                <a:gd name="T85" fmla="*/ 115 h 346"/>
                <a:gd name="T86" fmla="*/ 256 w 346"/>
                <a:gd name="T87" fmla="*/ 14 h 346"/>
                <a:gd name="T88" fmla="*/ 105 w 346"/>
                <a:gd name="T89" fmla="*/ 103 h 346"/>
                <a:gd name="T90" fmla="*/ 80 w 346"/>
                <a:gd name="T91" fmla="*/ 130 h 346"/>
                <a:gd name="T92" fmla="*/ 79 w 346"/>
                <a:gd name="T93" fmla="*/ 130 h 346"/>
                <a:gd name="T94" fmla="*/ 79 w 346"/>
                <a:gd name="T95" fmla="*/ 131 h 346"/>
                <a:gd name="T96" fmla="*/ 15 w 346"/>
                <a:gd name="T97" fmla="*/ 257 h 346"/>
                <a:gd name="T98" fmla="*/ 15 w 346"/>
                <a:gd name="T99" fmla="*/ 14 h 346"/>
                <a:gd name="T100" fmla="*/ 256 w 346"/>
                <a:gd name="T101" fmla="*/ 14 h 346"/>
                <a:gd name="T102" fmla="*/ 90 w 346"/>
                <a:gd name="T103" fmla="*/ 331 h 346"/>
                <a:gd name="T104" fmla="*/ 242 w 346"/>
                <a:gd name="T105" fmla="*/ 242 h 346"/>
                <a:gd name="T106" fmla="*/ 331 w 346"/>
                <a:gd name="T107" fmla="*/ 88 h 346"/>
                <a:gd name="T108" fmla="*/ 331 w 346"/>
                <a:gd name="T109" fmla="*/ 331 h 346"/>
                <a:gd name="T110" fmla="*/ 90 w 346"/>
                <a:gd name="T111" fmla="*/ 331 h 3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346" h="346">
                  <a:moveTo>
                    <a:pt x="0" y="0"/>
                  </a:moveTo>
                  <a:cubicBezTo>
                    <a:pt x="0" y="346"/>
                    <a:pt x="0" y="346"/>
                    <a:pt x="0" y="346"/>
                  </a:cubicBezTo>
                  <a:cubicBezTo>
                    <a:pt x="346" y="346"/>
                    <a:pt x="346" y="346"/>
                    <a:pt x="346" y="346"/>
                  </a:cubicBezTo>
                  <a:cubicBezTo>
                    <a:pt x="346" y="0"/>
                    <a:pt x="346" y="0"/>
                    <a:pt x="346" y="0"/>
                  </a:cubicBezTo>
                  <a:lnTo>
                    <a:pt x="0" y="0"/>
                  </a:lnTo>
                  <a:close/>
                  <a:moveTo>
                    <a:pt x="115" y="113"/>
                  </a:moveTo>
                  <a:cubicBezTo>
                    <a:pt x="126" y="103"/>
                    <a:pt x="136" y="93"/>
                    <a:pt x="147" y="85"/>
                  </a:cubicBezTo>
                  <a:cubicBezTo>
                    <a:pt x="147" y="187"/>
                    <a:pt x="147" y="187"/>
                    <a:pt x="147" y="187"/>
                  </a:cubicBezTo>
                  <a:cubicBezTo>
                    <a:pt x="94" y="240"/>
                    <a:pt x="94" y="240"/>
                    <a:pt x="94" y="240"/>
                  </a:cubicBezTo>
                  <a:cubicBezTo>
                    <a:pt x="94" y="136"/>
                    <a:pt x="94" y="136"/>
                    <a:pt x="94" y="136"/>
                  </a:cubicBezTo>
                  <a:cubicBezTo>
                    <a:pt x="101" y="129"/>
                    <a:pt x="108" y="121"/>
                    <a:pt x="115" y="113"/>
                  </a:cubicBezTo>
                  <a:close/>
                  <a:moveTo>
                    <a:pt x="318" y="16"/>
                  </a:moveTo>
                  <a:cubicBezTo>
                    <a:pt x="230" y="104"/>
                    <a:pt x="230" y="104"/>
                    <a:pt x="230" y="104"/>
                  </a:cubicBezTo>
                  <a:cubicBezTo>
                    <a:pt x="230" y="39"/>
                    <a:pt x="230" y="39"/>
                    <a:pt x="230" y="39"/>
                  </a:cubicBezTo>
                  <a:cubicBezTo>
                    <a:pt x="267" y="25"/>
                    <a:pt x="299" y="19"/>
                    <a:pt x="318" y="16"/>
                  </a:cubicBezTo>
                  <a:close/>
                  <a:moveTo>
                    <a:pt x="216" y="119"/>
                  </a:moveTo>
                  <a:cubicBezTo>
                    <a:pt x="162" y="172"/>
                    <a:pt x="162" y="172"/>
                    <a:pt x="162" y="172"/>
                  </a:cubicBezTo>
                  <a:cubicBezTo>
                    <a:pt x="162" y="74"/>
                    <a:pt x="162" y="74"/>
                    <a:pt x="162" y="74"/>
                  </a:cubicBezTo>
                  <a:cubicBezTo>
                    <a:pt x="180" y="62"/>
                    <a:pt x="198" y="53"/>
                    <a:pt x="216" y="45"/>
                  </a:cubicBezTo>
                  <a:lnTo>
                    <a:pt x="216" y="119"/>
                  </a:lnTo>
                  <a:close/>
                  <a:moveTo>
                    <a:pt x="79" y="255"/>
                  </a:moveTo>
                  <a:cubicBezTo>
                    <a:pt x="17" y="318"/>
                    <a:pt x="17" y="318"/>
                    <a:pt x="17" y="318"/>
                  </a:cubicBezTo>
                  <a:cubicBezTo>
                    <a:pt x="21" y="285"/>
                    <a:pt x="36" y="218"/>
                    <a:pt x="79" y="156"/>
                  </a:cubicBezTo>
                  <a:lnTo>
                    <a:pt x="79" y="255"/>
                  </a:lnTo>
                  <a:close/>
                  <a:moveTo>
                    <a:pt x="90" y="266"/>
                  </a:moveTo>
                  <a:cubicBezTo>
                    <a:pt x="191" y="266"/>
                    <a:pt x="191" y="266"/>
                    <a:pt x="191" y="266"/>
                  </a:cubicBezTo>
                  <a:cubicBezTo>
                    <a:pt x="127" y="311"/>
                    <a:pt x="59" y="325"/>
                    <a:pt x="26" y="329"/>
                  </a:cubicBezTo>
                  <a:lnTo>
                    <a:pt x="90" y="266"/>
                  </a:lnTo>
                  <a:close/>
                  <a:moveTo>
                    <a:pt x="210" y="251"/>
                  </a:moveTo>
                  <a:cubicBezTo>
                    <a:pt x="105" y="251"/>
                    <a:pt x="105" y="251"/>
                    <a:pt x="105" y="251"/>
                  </a:cubicBezTo>
                  <a:cubicBezTo>
                    <a:pt x="158" y="198"/>
                    <a:pt x="158" y="198"/>
                    <a:pt x="158" y="198"/>
                  </a:cubicBezTo>
                  <a:cubicBezTo>
                    <a:pt x="261" y="198"/>
                    <a:pt x="261" y="198"/>
                    <a:pt x="261" y="198"/>
                  </a:cubicBezTo>
                  <a:cubicBezTo>
                    <a:pt x="252" y="209"/>
                    <a:pt x="242" y="221"/>
                    <a:pt x="231" y="232"/>
                  </a:cubicBezTo>
                  <a:cubicBezTo>
                    <a:pt x="224" y="239"/>
                    <a:pt x="217" y="245"/>
                    <a:pt x="210" y="251"/>
                  </a:cubicBezTo>
                  <a:close/>
                  <a:moveTo>
                    <a:pt x="271" y="183"/>
                  </a:moveTo>
                  <a:cubicBezTo>
                    <a:pt x="173" y="183"/>
                    <a:pt x="173" y="183"/>
                    <a:pt x="173" y="183"/>
                  </a:cubicBezTo>
                  <a:cubicBezTo>
                    <a:pt x="226" y="130"/>
                    <a:pt x="226" y="130"/>
                    <a:pt x="226" y="130"/>
                  </a:cubicBezTo>
                  <a:cubicBezTo>
                    <a:pt x="300" y="130"/>
                    <a:pt x="300" y="130"/>
                    <a:pt x="300" y="130"/>
                  </a:cubicBezTo>
                  <a:cubicBezTo>
                    <a:pt x="293" y="147"/>
                    <a:pt x="283" y="165"/>
                    <a:pt x="271" y="183"/>
                  </a:cubicBezTo>
                  <a:close/>
                  <a:moveTo>
                    <a:pt x="306" y="115"/>
                  </a:moveTo>
                  <a:cubicBezTo>
                    <a:pt x="241" y="115"/>
                    <a:pt x="241" y="115"/>
                    <a:pt x="241" y="115"/>
                  </a:cubicBezTo>
                  <a:cubicBezTo>
                    <a:pt x="330" y="26"/>
                    <a:pt x="330" y="26"/>
                    <a:pt x="330" y="26"/>
                  </a:cubicBezTo>
                  <a:cubicBezTo>
                    <a:pt x="327" y="45"/>
                    <a:pt x="321" y="78"/>
                    <a:pt x="306" y="115"/>
                  </a:cubicBezTo>
                  <a:close/>
                  <a:moveTo>
                    <a:pt x="256" y="14"/>
                  </a:moveTo>
                  <a:cubicBezTo>
                    <a:pt x="211" y="28"/>
                    <a:pt x="154" y="53"/>
                    <a:pt x="105" y="103"/>
                  </a:cubicBezTo>
                  <a:cubicBezTo>
                    <a:pt x="96" y="112"/>
                    <a:pt x="88" y="121"/>
                    <a:pt x="80" y="130"/>
                  </a:cubicBezTo>
                  <a:cubicBezTo>
                    <a:pt x="79" y="130"/>
                    <a:pt x="79" y="130"/>
                    <a:pt x="79" y="130"/>
                  </a:cubicBezTo>
                  <a:cubicBezTo>
                    <a:pt x="79" y="131"/>
                    <a:pt x="79" y="131"/>
                    <a:pt x="79" y="131"/>
                  </a:cubicBezTo>
                  <a:cubicBezTo>
                    <a:pt x="45" y="174"/>
                    <a:pt x="26" y="219"/>
                    <a:pt x="15" y="257"/>
                  </a:cubicBezTo>
                  <a:cubicBezTo>
                    <a:pt x="15" y="14"/>
                    <a:pt x="15" y="14"/>
                    <a:pt x="15" y="14"/>
                  </a:cubicBezTo>
                  <a:lnTo>
                    <a:pt x="256" y="14"/>
                  </a:lnTo>
                  <a:close/>
                  <a:moveTo>
                    <a:pt x="90" y="331"/>
                  </a:moveTo>
                  <a:cubicBezTo>
                    <a:pt x="136" y="317"/>
                    <a:pt x="192" y="292"/>
                    <a:pt x="242" y="242"/>
                  </a:cubicBezTo>
                  <a:cubicBezTo>
                    <a:pt x="292" y="192"/>
                    <a:pt x="318" y="134"/>
                    <a:pt x="331" y="88"/>
                  </a:cubicBezTo>
                  <a:cubicBezTo>
                    <a:pt x="331" y="331"/>
                    <a:pt x="331" y="331"/>
                    <a:pt x="331" y="331"/>
                  </a:cubicBezTo>
                  <a:lnTo>
                    <a:pt x="90" y="331"/>
                  </a:lnTo>
                  <a:close/>
                </a:path>
              </a:pathLst>
            </a:custGeom>
            <a:solidFill>
              <a:schemeClr val="accent5">
                <a:lumMod val="75000"/>
              </a:schemeClr>
            </a:solidFill>
            <a:ln>
              <a:noFill/>
            </a:ln>
          </p:spPr>
          <p:txBody>
            <a:bodyPr vert="horz" wrap="square" lIns="51435" tIns="25718" rIns="51435" bIns="25718" numCol="1" anchor="t" anchorCtr="0" compatLnSpc="1">
              <a:prstTxWarp prst="textNoShape">
                <a:avLst/>
              </a:prstTxWarp>
            </a:bodyPr>
            <a:lstStyle/>
            <a:p>
              <a:pPr defTabSz="685800">
                <a:defRPr/>
              </a:pPr>
              <a:endParaRPr lang="de-DE" sz="1013" kern="0">
                <a:solidFill>
                  <a:srgbClr val="000000"/>
                </a:solidFill>
              </a:endParaRPr>
            </a:p>
          </p:txBody>
        </p:sp>
      </p:grpSp>
      <p:grpSp>
        <p:nvGrpSpPr>
          <p:cNvPr id="41" name="Gruppieren 23">
            <a:extLst>
              <a:ext uri="{FF2B5EF4-FFF2-40B4-BE49-F238E27FC236}">
                <a16:creationId xmlns:a16="http://schemas.microsoft.com/office/drawing/2014/main" id="{B90461A7-46D5-472F-BB68-456490CEB923}"/>
              </a:ext>
            </a:extLst>
          </p:cNvPr>
          <p:cNvGrpSpPr/>
          <p:nvPr/>
        </p:nvGrpSpPr>
        <p:grpSpPr>
          <a:xfrm>
            <a:off x="5016867" y="3238273"/>
            <a:ext cx="393842" cy="350137"/>
            <a:chOff x="443706" y="1846800"/>
            <a:chExt cx="630000" cy="630000"/>
          </a:xfrm>
        </p:grpSpPr>
        <p:sp>
          <p:nvSpPr>
            <p:cNvPr id="42" name="Rechteck 24">
              <a:extLst>
                <a:ext uri="{FF2B5EF4-FFF2-40B4-BE49-F238E27FC236}">
                  <a16:creationId xmlns:a16="http://schemas.microsoft.com/office/drawing/2014/main" id="{E4557335-CAE0-422E-BEAB-51DE011D7FA7}"/>
                </a:ext>
              </a:extLst>
            </p:cNvPr>
            <p:cNvSpPr/>
            <p:nvPr/>
          </p:nvSpPr>
          <p:spPr>
            <a:xfrm>
              <a:off x="443706" y="1846800"/>
              <a:ext cx="630000" cy="630000"/>
            </a:xfrm>
            <a:prstGeom prst="rect">
              <a:avLst/>
            </a:prstGeom>
            <a:solidFill>
              <a:schemeClr val="bg1"/>
            </a:solidFill>
            <a:ln w="76200">
              <a:solidFill>
                <a:schemeClr val="bg1"/>
              </a:solidFill>
            </a:ln>
          </p:spPr>
          <p:style>
            <a:lnRef idx="0">
              <a:schemeClr val="accent1"/>
            </a:lnRef>
            <a:fillRef idx="1">
              <a:schemeClr val="accent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lIns="27000" tIns="27000" rIns="27000" bIns="27000" rtlCol="0" anchor="t"/>
            <a:lstStyle/>
            <a:p>
              <a:pPr algn="ctr">
                <a:lnSpc>
                  <a:spcPct val="100000"/>
                </a:lnSpc>
              </a:pPr>
              <a:endParaRPr lang="de-DE" sz="900" dirty="0">
                <a:solidFill>
                  <a:schemeClr val="bg1"/>
                </a:solidFill>
              </a:endParaRPr>
            </a:p>
          </p:txBody>
        </p:sp>
        <p:sp>
          <p:nvSpPr>
            <p:cNvPr id="43" name="Freeform 13">
              <a:extLst>
                <a:ext uri="{FF2B5EF4-FFF2-40B4-BE49-F238E27FC236}">
                  <a16:creationId xmlns:a16="http://schemas.microsoft.com/office/drawing/2014/main" id="{5793B806-A5AB-416C-A5F3-C37F62B87999}"/>
                </a:ext>
              </a:extLst>
            </p:cNvPr>
            <p:cNvSpPr>
              <a:spLocks noChangeAspect="1" noEditPoints="1"/>
            </p:cNvSpPr>
            <p:nvPr/>
          </p:nvSpPr>
          <p:spPr bwMode="auto">
            <a:xfrm>
              <a:off x="444545" y="1846800"/>
              <a:ext cx="628323" cy="628324"/>
            </a:xfrm>
            <a:custGeom>
              <a:avLst/>
              <a:gdLst>
                <a:gd name="T0" fmla="*/ 0 w 346"/>
                <a:gd name="T1" fmla="*/ 0 h 346"/>
                <a:gd name="T2" fmla="*/ 0 w 346"/>
                <a:gd name="T3" fmla="*/ 346 h 346"/>
                <a:gd name="T4" fmla="*/ 346 w 346"/>
                <a:gd name="T5" fmla="*/ 346 h 346"/>
                <a:gd name="T6" fmla="*/ 346 w 346"/>
                <a:gd name="T7" fmla="*/ 0 h 346"/>
                <a:gd name="T8" fmla="*/ 0 w 346"/>
                <a:gd name="T9" fmla="*/ 0 h 346"/>
                <a:gd name="T10" fmla="*/ 115 w 346"/>
                <a:gd name="T11" fmla="*/ 113 h 346"/>
                <a:gd name="T12" fmla="*/ 147 w 346"/>
                <a:gd name="T13" fmla="*/ 85 h 346"/>
                <a:gd name="T14" fmla="*/ 147 w 346"/>
                <a:gd name="T15" fmla="*/ 187 h 346"/>
                <a:gd name="T16" fmla="*/ 94 w 346"/>
                <a:gd name="T17" fmla="*/ 240 h 346"/>
                <a:gd name="T18" fmla="*/ 94 w 346"/>
                <a:gd name="T19" fmla="*/ 136 h 346"/>
                <a:gd name="T20" fmla="*/ 115 w 346"/>
                <a:gd name="T21" fmla="*/ 113 h 346"/>
                <a:gd name="T22" fmla="*/ 318 w 346"/>
                <a:gd name="T23" fmla="*/ 16 h 346"/>
                <a:gd name="T24" fmla="*/ 230 w 346"/>
                <a:gd name="T25" fmla="*/ 104 h 346"/>
                <a:gd name="T26" fmla="*/ 230 w 346"/>
                <a:gd name="T27" fmla="*/ 39 h 346"/>
                <a:gd name="T28" fmla="*/ 318 w 346"/>
                <a:gd name="T29" fmla="*/ 16 h 346"/>
                <a:gd name="T30" fmla="*/ 216 w 346"/>
                <a:gd name="T31" fmla="*/ 119 h 346"/>
                <a:gd name="T32" fmla="*/ 162 w 346"/>
                <a:gd name="T33" fmla="*/ 172 h 346"/>
                <a:gd name="T34" fmla="*/ 162 w 346"/>
                <a:gd name="T35" fmla="*/ 74 h 346"/>
                <a:gd name="T36" fmla="*/ 216 w 346"/>
                <a:gd name="T37" fmla="*/ 45 h 346"/>
                <a:gd name="T38" fmla="*/ 216 w 346"/>
                <a:gd name="T39" fmla="*/ 119 h 346"/>
                <a:gd name="T40" fmla="*/ 79 w 346"/>
                <a:gd name="T41" fmla="*/ 255 h 346"/>
                <a:gd name="T42" fmla="*/ 17 w 346"/>
                <a:gd name="T43" fmla="*/ 318 h 346"/>
                <a:gd name="T44" fmla="*/ 79 w 346"/>
                <a:gd name="T45" fmla="*/ 156 h 346"/>
                <a:gd name="T46" fmla="*/ 79 w 346"/>
                <a:gd name="T47" fmla="*/ 255 h 346"/>
                <a:gd name="T48" fmla="*/ 90 w 346"/>
                <a:gd name="T49" fmla="*/ 266 h 346"/>
                <a:gd name="T50" fmla="*/ 191 w 346"/>
                <a:gd name="T51" fmla="*/ 266 h 346"/>
                <a:gd name="T52" fmla="*/ 26 w 346"/>
                <a:gd name="T53" fmla="*/ 329 h 346"/>
                <a:gd name="T54" fmla="*/ 90 w 346"/>
                <a:gd name="T55" fmla="*/ 266 h 346"/>
                <a:gd name="T56" fmla="*/ 210 w 346"/>
                <a:gd name="T57" fmla="*/ 251 h 346"/>
                <a:gd name="T58" fmla="*/ 105 w 346"/>
                <a:gd name="T59" fmla="*/ 251 h 346"/>
                <a:gd name="T60" fmla="*/ 158 w 346"/>
                <a:gd name="T61" fmla="*/ 198 h 346"/>
                <a:gd name="T62" fmla="*/ 261 w 346"/>
                <a:gd name="T63" fmla="*/ 198 h 346"/>
                <a:gd name="T64" fmla="*/ 231 w 346"/>
                <a:gd name="T65" fmla="*/ 232 h 346"/>
                <a:gd name="T66" fmla="*/ 210 w 346"/>
                <a:gd name="T67" fmla="*/ 251 h 346"/>
                <a:gd name="T68" fmla="*/ 271 w 346"/>
                <a:gd name="T69" fmla="*/ 183 h 346"/>
                <a:gd name="T70" fmla="*/ 173 w 346"/>
                <a:gd name="T71" fmla="*/ 183 h 346"/>
                <a:gd name="T72" fmla="*/ 226 w 346"/>
                <a:gd name="T73" fmla="*/ 130 h 346"/>
                <a:gd name="T74" fmla="*/ 300 w 346"/>
                <a:gd name="T75" fmla="*/ 130 h 346"/>
                <a:gd name="T76" fmla="*/ 271 w 346"/>
                <a:gd name="T77" fmla="*/ 183 h 346"/>
                <a:gd name="T78" fmla="*/ 306 w 346"/>
                <a:gd name="T79" fmla="*/ 115 h 346"/>
                <a:gd name="T80" fmla="*/ 241 w 346"/>
                <a:gd name="T81" fmla="*/ 115 h 346"/>
                <a:gd name="T82" fmla="*/ 330 w 346"/>
                <a:gd name="T83" fmla="*/ 26 h 346"/>
                <a:gd name="T84" fmla="*/ 306 w 346"/>
                <a:gd name="T85" fmla="*/ 115 h 346"/>
                <a:gd name="T86" fmla="*/ 256 w 346"/>
                <a:gd name="T87" fmla="*/ 14 h 346"/>
                <a:gd name="T88" fmla="*/ 105 w 346"/>
                <a:gd name="T89" fmla="*/ 103 h 346"/>
                <a:gd name="T90" fmla="*/ 80 w 346"/>
                <a:gd name="T91" fmla="*/ 130 h 346"/>
                <a:gd name="T92" fmla="*/ 79 w 346"/>
                <a:gd name="T93" fmla="*/ 130 h 346"/>
                <a:gd name="T94" fmla="*/ 79 w 346"/>
                <a:gd name="T95" fmla="*/ 131 h 346"/>
                <a:gd name="T96" fmla="*/ 15 w 346"/>
                <a:gd name="T97" fmla="*/ 257 h 346"/>
                <a:gd name="T98" fmla="*/ 15 w 346"/>
                <a:gd name="T99" fmla="*/ 14 h 346"/>
                <a:gd name="T100" fmla="*/ 256 w 346"/>
                <a:gd name="T101" fmla="*/ 14 h 346"/>
                <a:gd name="T102" fmla="*/ 90 w 346"/>
                <a:gd name="T103" fmla="*/ 331 h 346"/>
                <a:gd name="T104" fmla="*/ 242 w 346"/>
                <a:gd name="T105" fmla="*/ 242 h 346"/>
                <a:gd name="T106" fmla="*/ 331 w 346"/>
                <a:gd name="T107" fmla="*/ 88 h 346"/>
                <a:gd name="T108" fmla="*/ 331 w 346"/>
                <a:gd name="T109" fmla="*/ 331 h 346"/>
                <a:gd name="T110" fmla="*/ 90 w 346"/>
                <a:gd name="T111" fmla="*/ 331 h 3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346" h="346">
                  <a:moveTo>
                    <a:pt x="0" y="0"/>
                  </a:moveTo>
                  <a:cubicBezTo>
                    <a:pt x="0" y="346"/>
                    <a:pt x="0" y="346"/>
                    <a:pt x="0" y="346"/>
                  </a:cubicBezTo>
                  <a:cubicBezTo>
                    <a:pt x="346" y="346"/>
                    <a:pt x="346" y="346"/>
                    <a:pt x="346" y="346"/>
                  </a:cubicBezTo>
                  <a:cubicBezTo>
                    <a:pt x="346" y="0"/>
                    <a:pt x="346" y="0"/>
                    <a:pt x="346" y="0"/>
                  </a:cubicBezTo>
                  <a:lnTo>
                    <a:pt x="0" y="0"/>
                  </a:lnTo>
                  <a:close/>
                  <a:moveTo>
                    <a:pt x="115" y="113"/>
                  </a:moveTo>
                  <a:cubicBezTo>
                    <a:pt x="126" y="103"/>
                    <a:pt x="136" y="93"/>
                    <a:pt x="147" y="85"/>
                  </a:cubicBezTo>
                  <a:cubicBezTo>
                    <a:pt x="147" y="187"/>
                    <a:pt x="147" y="187"/>
                    <a:pt x="147" y="187"/>
                  </a:cubicBezTo>
                  <a:cubicBezTo>
                    <a:pt x="94" y="240"/>
                    <a:pt x="94" y="240"/>
                    <a:pt x="94" y="240"/>
                  </a:cubicBezTo>
                  <a:cubicBezTo>
                    <a:pt x="94" y="136"/>
                    <a:pt x="94" y="136"/>
                    <a:pt x="94" y="136"/>
                  </a:cubicBezTo>
                  <a:cubicBezTo>
                    <a:pt x="101" y="129"/>
                    <a:pt x="108" y="121"/>
                    <a:pt x="115" y="113"/>
                  </a:cubicBezTo>
                  <a:close/>
                  <a:moveTo>
                    <a:pt x="318" y="16"/>
                  </a:moveTo>
                  <a:cubicBezTo>
                    <a:pt x="230" y="104"/>
                    <a:pt x="230" y="104"/>
                    <a:pt x="230" y="104"/>
                  </a:cubicBezTo>
                  <a:cubicBezTo>
                    <a:pt x="230" y="39"/>
                    <a:pt x="230" y="39"/>
                    <a:pt x="230" y="39"/>
                  </a:cubicBezTo>
                  <a:cubicBezTo>
                    <a:pt x="267" y="25"/>
                    <a:pt x="299" y="19"/>
                    <a:pt x="318" y="16"/>
                  </a:cubicBezTo>
                  <a:close/>
                  <a:moveTo>
                    <a:pt x="216" y="119"/>
                  </a:moveTo>
                  <a:cubicBezTo>
                    <a:pt x="162" y="172"/>
                    <a:pt x="162" y="172"/>
                    <a:pt x="162" y="172"/>
                  </a:cubicBezTo>
                  <a:cubicBezTo>
                    <a:pt x="162" y="74"/>
                    <a:pt x="162" y="74"/>
                    <a:pt x="162" y="74"/>
                  </a:cubicBezTo>
                  <a:cubicBezTo>
                    <a:pt x="180" y="62"/>
                    <a:pt x="198" y="53"/>
                    <a:pt x="216" y="45"/>
                  </a:cubicBezTo>
                  <a:lnTo>
                    <a:pt x="216" y="119"/>
                  </a:lnTo>
                  <a:close/>
                  <a:moveTo>
                    <a:pt x="79" y="255"/>
                  </a:moveTo>
                  <a:cubicBezTo>
                    <a:pt x="17" y="318"/>
                    <a:pt x="17" y="318"/>
                    <a:pt x="17" y="318"/>
                  </a:cubicBezTo>
                  <a:cubicBezTo>
                    <a:pt x="21" y="285"/>
                    <a:pt x="36" y="218"/>
                    <a:pt x="79" y="156"/>
                  </a:cubicBezTo>
                  <a:lnTo>
                    <a:pt x="79" y="255"/>
                  </a:lnTo>
                  <a:close/>
                  <a:moveTo>
                    <a:pt x="90" y="266"/>
                  </a:moveTo>
                  <a:cubicBezTo>
                    <a:pt x="191" y="266"/>
                    <a:pt x="191" y="266"/>
                    <a:pt x="191" y="266"/>
                  </a:cubicBezTo>
                  <a:cubicBezTo>
                    <a:pt x="127" y="311"/>
                    <a:pt x="59" y="325"/>
                    <a:pt x="26" y="329"/>
                  </a:cubicBezTo>
                  <a:lnTo>
                    <a:pt x="90" y="266"/>
                  </a:lnTo>
                  <a:close/>
                  <a:moveTo>
                    <a:pt x="210" y="251"/>
                  </a:moveTo>
                  <a:cubicBezTo>
                    <a:pt x="105" y="251"/>
                    <a:pt x="105" y="251"/>
                    <a:pt x="105" y="251"/>
                  </a:cubicBezTo>
                  <a:cubicBezTo>
                    <a:pt x="158" y="198"/>
                    <a:pt x="158" y="198"/>
                    <a:pt x="158" y="198"/>
                  </a:cubicBezTo>
                  <a:cubicBezTo>
                    <a:pt x="261" y="198"/>
                    <a:pt x="261" y="198"/>
                    <a:pt x="261" y="198"/>
                  </a:cubicBezTo>
                  <a:cubicBezTo>
                    <a:pt x="252" y="209"/>
                    <a:pt x="242" y="221"/>
                    <a:pt x="231" y="232"/>
                  </a:cubicBezTo>
                  <a:cubicBezTo>
                    <a:pt x="224" y="239"/>
                    <a:pt x="217" y="245"/>
                    <a:pt x="210" y="251"/>
                  </a:cubicBezTo>
                  <a:close/>
                  <a:moveTo>
                    <a:pt x="271" y="183"/>
                  </a:moveTo>
                  <a:cubicBezTo>
                    <a:pt x="173" y="183"/>
                    <a:pt x="173" y="183"/>
                    <a:pt x="173" y="183"/>
                  </a:cubicBezTo>
                  <a:cubicBezTo>
                    <a:pt x="226" y="130"/>
                    <a:pt x="226" y="130"/>
                    <a:pt x="226" y="130"/>
                  </a:cubicBezTo>
                  <a:cubicBezTo>
                    <a:pt x="300" y="130"/>
                    <a:pt x="300" y="130"/>
                    <a:pt x="300" y="130"/>
                  </a:cubicBezTo>
                  <a:cubicBezTo>
                    <a:pt x="293" y="147"/>
                    <a:pt x="283" y="165"/>
                    <a:pt x="271" y="183"/>
                  </a:cubicBezTo>
                  <a:close/>
                  <a:moveTo>
                    <a:pt x="306" y="115"/>
                  </a:moveTo>
                  <a:cubicBezTo>
                    <a:pt x="241" y="115"/>
                    <a:pt x="241" y="115"/>
                    <a:pt x="241" y="115"/>
                  </a:cubicBezTo>
                  <a:cubicBezTo>
                    <a:pt x="330" y="26"/>
                    <a:pt x="330" y="26"/>
                    <a:pt x="330" y="26"/>
                  </a:cubicBezTo>
                  <a:cubicBezTo>
                    <a:pt x="327" y="45"/>
                    <a:pt x="321" y="78"/>
                    <a:pt x="306" y="115"/>
                  </a:cubicBezTo>
                  <a:close/>
                  <a:moveTo>
                    <a:pt x="256" y="14"/>
                  </a:moveTo>
                  <a:cubicBezTo>
                    <a:pt x="211" y="28"/>
                    <a:pt x="154" y="53"/>
                    <a:pt x="105" y="103"/>
                  </a:cubicBezTo>
                  <a:cubicBezTo>
                    <a:pt x="96" y="112"/>
                    <a:pt x="88" y="121"/>
                    <a:pt x="80" y="130"/>
                  </a:cubicBezTo>
                  <a:cubicBezTo>
                    <a:pt x="79" y="130"/>
                    <a:pt x="79" y="130"/>
                    <a:pt x="79" y="130"/>
                  </a:cubicBezTo>
                  <a:cubicBezTo>
                    <a:pt x="79" y="131"/>
                    <a:pt x="79" y="131"/>
                    <a:pt x="79" y="131"/>
                  </a:cubicBezTo>
                  <a:cubicBezTo>
                    <a:pt x="45" y="174"/>
                    <a:pt x="26" y="219"/>
                    <a:pt x="15" y="257"/>
                  </a:cubicBezTo>
                  <a:cubicBezTo>
                    <a:pt x="15" y="14"/>
                    <a:pt x="15" y="14"/>
                    <a:pt x="15" y="14"/>
                  </a:cubicBezTo>
                  <a:lnTo>
                    <a:pt x="256" y="14"/>
                  </a:lnTo>
                  <a:close/>
                  <a:moveTo>
                    <a:pt x="90" y="331"/>
                  </a:moveTo>
                  <a:cubicBezTo>
                    <a:pt x="136" y="317"/>
                    <a:pt x="192" y="292"/>
                    <a:pt x="242" y="242"/>
                  </a:cubicBezTo>
                  <a:cubicBezTo>
                    <a:pt x="292" y="192"/>
                    <a:pt x="318" y="134"/>
                    <a:pt x="331" y="88"/>
                  </a:cubicBezTo>
                  <a:cubicBezTo>
                    <a:pt x="331" y="331"/>
                    <a:pt x="331" y="331"/>
                    <a:pt x="331" y="331"/>
                  </a:cubicBezTo>
                  <a:lnTo>
                    <a:pt x="90" y="331"/>
                  </a:lnTo>
                  <a:close/>
                </a:path>
              </a:pathLst>
            </a:custGeom>
            <a:solidFill>
              <a:schemeClr val="accent5">
                <a:lumMod val="75000"/>
              </a:schemeClr>
            </a:solidFill>
            <a:ln>
              <a:noFill/>
            </a:ln>
          </p:spPr>
          <p:txBody>
            <a:bodyPr vert="horz" wrap="square" lIns="51435" tIns="25718" rIns="51435" bIns="25718" numCol="1" anchor="t" anchorCtr="0" compatLnSpc="1">
              <a:prstTxWarp prst="textNoShape">
                <a:avLst/>
              </a:prstTxWarp>
            </a:bodyPr>
            <a:lstStyle/>
            <a:p>
              <a:pPr defTabSz="685800">
                <a:defRPr/>
              </a:pPr>
              <a:endParaRPr lang="de-DE" sz="1013" kern="0">
                <a:solidFill>
                  <a:srgbClr val="000000"/>
                </a:solidFill>
              </a:endParaRPr>
            </a:p>
          </p:txBody>
        </p:sp>
      </p:grpSp>
      <p:grpSp>
        <p:nvGrpSpPr>
          <p:cNvPr id="44" name="Gruppieren 23">
            <a:extLst>
              <a:ext uri="{FF2B5EF4-FFF2-40B4-BE49-F238E27FC236}">
                <a16:creationId xmlns:a16="http://schemas.microsoft.com/office/drawing/2014/main" id="{E8986BC9-761D-455F-B2AC-5698C6A0B20A}"/>
              </a:ext>
            </a:extLst>
          </p:cNvPr>
          <p:cNvGrpSpPr/>
          <p:nvPr/>
        </p:nvGrpSpPr>
        <p:grpSpPr>
          <a:xfrm>
            <a:off x="3100994" y="5118882"/>
            <a:ext cx="393842" cy="350137"/>
            <a:chOff x="443706" y="1846800"/>
            <a:chExt cx="630000" cy="630000"/>
          </a:xfrm>
        </p:grpSpPr>
        <p:sp>
          <p:nvSpPr>
            <p:cNvPr id="45" name="Rechteck 24">
              <a:extLst>
                <a:ext uri="{FF2B5EF4-FFF2-40B4-BE49-F238E27FC236}">
                  <a16:creationId xmlns:a16="http://schemas.microsoft.com/office/drawing/2014/main" id="{1B74B78E-725C-4F56-8EBB-36CEDAA49770}"/>
                </a:ext>
              </a:extLst>
            </p:cNvPr>
            <p:cNvSpPr/>
            <p:nvPr/>
          </p:nvSpPr>
          <p:spPr>
            <a:xfrm>
              <a:off x="443706" y="1846800"/>
              <a:ext cx="630000" cy="630000"/>
            </a:xfrm>
            <a:prstGeom prst="rect">
              <a:avLst/>
            </a:prstGeom>
            <a:solidFill>
              <a:schemeClr val="bg1"/>
            </a:solidFill>
            <a:ln w="76200">
              <a:solidFill>
                <a:schemeClr val="bg1"/>
              </a:solidFill>
            </a:ln>
          </p:spPr>
          <p:style>
            <a:lnRef idx="0">
              <a:schemeClr val="accent1"/>
            </a:lnRef>
            <a:fillRef idx="1">
              <a:schemeClr val="accent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lIns="27000" tIns="27000" rIns="27000" bIns="27000" rtlCol="0" anchor="t"/>
            <a:lstStyle/>
            <a:p>
              <a:pPr algn="ctr">
                <a:lnSpc>
                  <a:spcPct val="100000"/>
                </a:lnSpc>
              </a:pPr>
              <a:endParaRPr lang="de-DE" sz="900" dirty="0">
                <a:solidFill>
                  <a:schemeClr val="bg1"/>
                </a:solidFill>
              </a:endParaRPr>
            </a:p>
          </p:txBody>
        </p:sp>
        <p:sp>
          <p:nvSpPr>
            <p:cNvPr id="46" name="Freeform 13">
              <a:extLst>
                <a:ext uri="{FF2B5EF4-FFF2-40B4-BE49-F238E27FC236}">
                  <a16:creationId xmlns:a16="http://schemas.microsoft.com/office/drawing/2014/main" id="{32E920AC-5912-431A-992B-B0C30D4DD93C}"/>
                </a:ext>
              </a:extLst>
            </p:cNvPr>
            <p:cNvSpPr>
              <a:spLocks noChangeAspect="1" noEditPoints="1"/>
            </p:cNvSpPr>
            <p:nvPr/>
          </p:nvSpPr>
          <p:spPr bwMode="auto">
            <a:xfrm>
              <a:off x="444545" y="1846800"/>
              <a:ext cx="628323" cy="628324"/>
            </a:xfrm>
            <a:custGeom>
              <a:avLst/>
              <a:gdLst>
                <a:gd name="T0" fmla="*/ 0 w 346"/>
                <a:gd name="T1" fmla="*/ 0 h 346"/>
                <a:gd name="T2" fmla="*/ 0 w 346"/>
                <a:gd name="T3" fmla="*/ 346 h 346"/>
                <a:gd name="T4" fmla="*/ 346 w 346"/>
                <a:gd name="T5" fmla="*/ 346 h 346"/>
                <a:gd name="T6" fmla="*/ 346 w 346"/>
                <a:gd name="T7" fmla="*/ 0 h 346"/>
                <a:gd name="T8" fmla="*/ 0 w 346"/>
                <a:gd name="T9" fmla="*/ 0 h 346"/>
                <a:gd name="T10" fmla="*/ 115 w 346"/>
                <a:gd name="T11" fmla="*/ 113 h 346"/>
                <a:gd name="T12" fmla="*/ 147 w 346"/>
                <a:gd name="T13" fmla="*/ 85 h 346"/>
                <a:gd name="T14" fmla="*/ 147 w 346"/>
                <a:gd name="T15" fmla="*/ 187 h 346"/>
                <a:gd name="T16" fmla="*/ 94 w 346"/>
                <a:gd name="T17" fmla="*/ 240 h 346"/>
                <a:gd name="T18" fmla="*/ 94 w 346"/>
                <a:gd name="T19" fmla="*/ 136 h 346"/>
                <a:gd name="T20" fmla="*/ 115 w 346"/>
                <a:gd name="T21" fmla="*/ 113 h 346"/>
                <a:gd name="T22" fmla="*/ 318 w 346"/>
                <a:gd name="T23" fmla="*/ 16 h 346"/>
                <a:gd name="T24" fmla="*/ 230 w 346"/>
                <a:gd name="T25" fmla="*/ 104 h 346"/>
                <a:gd name="T26" fmla="*/ 230 w 346"/>
                <a:gd name="T27" fmla="*/ 39 h 346"/>
                <a:gd name="T28" fmla="*/ 318 w 346"/>
                <a:gd name="T29" fmla="*/ 16 h 346"/>
                <a:gd name="T30" fmla="*/ 216 w 346"/>
                <a:gd name="T31" fmla="*/ 119 h 346"/>
                <a:gd name="T32" fmla="*/ 162 w 346"/>
                <a:gd name="T33" fmla="*/ 172 h 346"/>
                <a:gd name="T34" fmla="*/ 162 w 346"/>
                <a:gd name="T35" fmla="*/ 74 h 346"/>
                <a:gd name="T36" fmla="*/ 216 w 346"/>
                <a:gd name="T37" fmla="*/ 45 h 346"/>
                <a:gd name="T38" fmla="*/ 216 w 346"/>
                <a:gd name="T39" fmla="*/ 119 h 346"/>
                <a:gd name="T40" fmla="*/ 79 w 346"/>
                <a:gd name="T41" fmla="*/ 255 h 346"/>
                <a:gd name="T42" fmla="*/ 17 w 346"/>
                <a:gd name="T43" fmla="*/ 318 h 346"/>
                <a:gd name="T44" fmla="*/ 79 w 346"/>
                <a:gd name="T45" fmla="*/ 156 h 346"/>
                <a:gd name="T46" fmla="*/ 79 w 346"/>
                <a:gd name="T47" fmla="*/ 255 h 346"/>
                <a:gd name="T48" fmla="*/ 90 w 346"/>
                <a:gd name="T49" fmla="*/ 266 h 346"/>
                <a:gd name="T50" fmla="*/ 191 w 346"/>
                <a:gd name="T51" fmla="*/ 266 h 346"/>
                <a:gd name="T52" fmla="*/ 26 w 346"/>
                <a:gd name="T53" fmla="*/ 329 h 346"/>
                <a:gd name="T54" fmla="*/ 90 w 346"/>
                <a:gd name="T55" fmla="*/ 266 h 346"/>
                <a:gd name="T56" fmla="*/ 210 w 346"/>
                <a:gd name="T57" fmla="*/ 251 h 346"/>
                <a:gd name="T58" fmla="*/ 105 w 346"/>
                <a:gd name="T59" fmla="*/ 251 h 346"/>
                <a:gd name="T60" fmla="*/ 158 w 346"/>
                <a:gd name="T61" fmla="*/ 198 h 346"/>
                <a:gd name="T62" fmla="*/ 261 w 346"/>
                <a:gd name="T63" fmla="*/ 198 h 346"/>
                <a:gd name="T64" fmla="*/ 231 w 346"/>
                <a:gd name="T65" fmla="*/ 232 h 346"/>
                <a:gd name="T66" fmla="*/ 210 w 346"/>
                <a:gd name="T67" fmla="*/ 251 h 346"/>
                <a:gd name="T68" fmla="*/ 271 w 346"/>
                <a:gd name="T69" fmla="*/ 183 h 346"/>
                <a:gd name="T70" fmla="*/ 173 w 346"/>
                <a:gd name="T71" fmla="*/ 183 h 346"/>
                <a:gd name="T72" fmla="*/ 226 w 346"/>
                <a:gd name="T73" fmla="*/ 130 h 346"/>
                <a:gd name="T74" fmla="*/ 300 w 346"/>
                <a:gd name="T75" fmla="*/ 130 h 346"/>
                <a:gd name="T76" fmla="*/ 271 w 346"/>
                <a:gd name="T77" fmla="*/ 183 h 346"/>
                <a:gd name="T78" fmla="*/ 306 w 346"/>
                <a:gd name="T79" fmla="*/ 115 h 346"/>
                <a:gd name="T80" fmla="*/ 241 w 346"/>
                <a:gd name="T81" fmla="*/ 115 h 346"/>
                <a:gd name="T82" fmla="*/ 330 w 346"/>
                <a:gd name="T83" fmla="*/ 26 h 346"/>
                <a:gd name="T84" fmla="*/ 306 w 346"/>
                <a:gd name="T85" fmla="*/ 115 h 346"/>
                <a:gd name="T86" fmla="*/ 256 w 346"/>
                <a:gd name="T87" fmla="*/ 14 h 346"/>
                <a:gd name="T88" fmla="*/ 105 w 346"/>
                <a:gd name="T89" fmla="*/ 103 h 346"/>
                <a:gd name="T90" fmla="*/ 80 w 346"/>
                <a:gd name="T91" fmla="*/ 130 h 346"/>
                <a:gd name="T92" fmla="*/ 79 w 346"/>
                <a:gd name="T93" fmla="*/ 130 h 346"/>
                <a:gd name="T94" fmla="*/ 79 w 346"/>
                <a:gd name="T95" fmla="*/ 131 h 346"/>
                <a:gd name="T96" fmla="*/ 15 w 346"/>
                <a:gd name="T97" fmla="*/ 257 h 346"/>
                <a:gd name="T98" fmla="*/ 15 w 346"/>
                <a:gd name="T99" fmla="*/ 14 h 346"/>
                <a:gd name="T100" fmla="*/ 256 w 346"/>
                <a:gd name="T101" fmla="*/ 14 h 346"/>
                <a:gd name="T102" fmla="*/ 90 w 346"/>
                <a:gd name="T103" fmla="*/ 331 h 346"/>
                <a:gd name="T104" fmla="*/ 242 w 346"/>
                <a:gd name="T105" fmla="*/ 242 h 346"/>
                <a:gd name="T106" fmla="*/ 331 w 346"/>
                <a:gd name="T107" fmla="*/ 88 h 346"/>
                <a:gd name="T108" fmla="*/ 331 w 346"/>
                <a:gd name="T109" fmla="*/ 331 h 346"/>
                <a:gd name="T110" fmla="*/ 90 w 346"/>
                <a:gd name="T111" fmla="*/ 331 h 3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346" h="346">
                  <a:moveTo>
                    <a:pt x="0" y="0"/>
                  </a:moveTo>
                  <a:cubicBezTo>
                    <a:pt x="0" y="346"/>
                    <a:pt x="0" y="346"/>
                    <a:pt x="0" y="346"/>
                  </a:cubicBezTo>
                  <a:cubicBezTo>
                    <a:pt x="346" y="346"/>
                    <a:pt x="346" y="346"/>
                    <a:pt x="346" y="346"/>
                  </a:cubicBezTo>
                  <a:cubicBezTo>
                    <a:pt x="346" y="0"/>
                    <a:pt x="346" y="0"/>
                    <a:pt x="346" y="0"/>
                  </a:cubicBezTo>
                  <a:lnTo>
                    <a:pt x="0" y="0"/>
                  </a:lnTo>
                  <a:close/>
                  <a:moveTo>
                    <a:pt x="115" y="113"/>
                  </a:moveTo>
                  <a:cubicBezTo>
                    <a:pt x="126" y="103"/>
                    <a:pt x="136" y="93"/>
                    <a:pt x="147" y="85"/>
                  </a:cubicBezTo>
                  <a:cubicBezTo>
                    <a:pt x="147" y="187"/>
                    <a:pt x="147" y="187"/>
                    <a:pt x="147" y="187"/>
                  </a:cubicBezTo>
                  <a:cubicBezTo>
                    <a:pt x="94" y="240"/>
                    <a:pt x="94" y="240"/>
                    <a:pt x="94" y="240"/>
                  </a:cubicBezTo>
                  <a:cubicBezTo>
                    <a:pt x="94" y="136"/>
                    <a:pt x="94" y="136"/>
                    <a:pt x="94" y="136"/>
                  </a:cubicBezTo>
                  <a:cubicBezTo>
                    <a:pt x="101" y="129"/>
                    <a:pt x="108" y="121"/>
                    <a:pt x="115" y="113"/>
                  </a:cubicBezTo>
                  <a:close/>
                  <a:moveTo>
                    <a:pt x="318" y="16"/>
                  </a:moveTo>
                  <a:cubicBezTo>
                    <a:pt x="230" y="104"/>
                    <a:pt x="230" y="104"/>
                    <a:pt x="230" y="104"/>
                  </a:cubicBezTo>
                  <a:cubicBezTo>
                    <a:pt x="230" y="39"/>
                    <a:pt x="230" y="39"/>
                    <a:pt x="230" y="39"/>
                  </a:cubicBezTo>
                  <a:cubicBezTo>
                    <a:pt x="267" y="25"/>
                    <a:pt x="299" y="19"/>
                    <a:pt x="318" y="16"/>
                  </a:cubicBezTo>
                  <a:close/>
                  <a:moveTo>
                    <a:pt x="216" y="119"/>
                  </a:moveTo>
                  <a:cubicBezTo>
                    <a:pt x="162" y="172"/>
                    <a:pt x="162" y="172"/>
                    <a:pt x="162" y="172"/>
                  </a:cubicBezTo>
                  <a:cubicBezTo>
                    <a:pt x="162" y="74"/>
                    <a:pt x="162" y="74"/>
                    <a:pt x="162" y="74"/>
                  </a:cubicBezTo>
                  <a:cubicBezTo>
                    <a:pt x="180" y="62"/>
                    <a:pt x="198" y="53"/>
                    <a:pt x="216" y="45"/>
                  </a:cubicBezTo>
                  <a:lnTo>
                    <a:pt x="216" y="119"/>
                  </a:lnTo>
                  <a:close/>
                  <a:moveTo>
                    <a:pt x="79" y="255"/>
                  </a:moveTo>
                  <a:cubicBezTo>
                    <a:pt x="17" y="318"/>
                    <a:pt x="17" y="318"/>
                    <a:pt x="17" y="318"/>
                  </a:cubicBezTo>
                  <a:cubicBezTo>
                    <a:pt x="21" y="285"/>
                    <a:pt x="36" y="218"/>
                    <a:pt x="79" y="156"/>
                  </a:cubicBezTo>
                  <a:lnTo>
                    <a:pt x="79" y="255"/>
                  </a:lnTo>
                  <a:close/>
                  <a:moveTo>
                    <a:pt x="90" y="266"/>
                  </a:moveTo>
                  <a:cubicBezTo>
                    <a:pt x="191" y="266"/>
                    <a:pt x="191" y="266"/>
                    <a:pt x="191" y="266"/>
                  </a:cubicBezTo>
                  <a:cubicBezTo>
                    <a:pt x="127" y="311"/>
                    <a:pt x="59" y="325"/>
                    <a:pt x="26" y="329"/>
                  </a:cubicBezTo>
                  <a:lnTo>
                    <a:pt x="90" y="266"/>
                  </a:lnTo>
                  <a:close/>
                  <a:moveTo>
                    <a:pt x="210" y="251"/>
                  </a:moveTo>
                  <a:cubicBezTo>
                    <a:pt x="105" y="251"/>
                    <a:pt x="105" y="251"/>
                    <a:pt x="105" y="251"/>
                  </a:cubicBezTo>
                  <a:cubicBezTo>
                    <a:pt x="158" y="198"/>
                    <a:pt x="158" y="198"/>
                    <a:pt x="158" y="198"/>
                  </a:cubicBezTo>
                  <a:cubicBezTo>
                    <a:pt x="261" y="198"/>
                    <a:pt x="261" y="198"/>
                    <a:pt x="261" y="198"/>
                  </a:cubicBezTo>
                  <a:cubicBezTo>
                    <a:pt x="252" y="209"/>
                    <a:pt x="242" y="221"/>
                    <a:pt x="231" y="232"/>
                  </a:cubicBezTo>
                  <a:cubicBezTo>
                    <a:pt x="224" y="239"/>
                    <a:pt x="217" y="245"/>
                    <a:pt x="210" y="251"/>
                  </a:cubicBezTo>
                  <a:close/>
                  <a:moveTo>
                    <a:pt x="271" y="183"/>
                  </a:moveTo>
                  <a:cubicBezTo>
                    <a:pt x="173" y="183"/>
                    <a:pt x="173" y="183"/>
                    <a:pt x="173" y="183"/>
                  </a:cubicBezTo>
                  <a:cubicBezTo>
                    <a:pt x="226" y="130"/>
                    <a:pt x="226" y="130"/>
                    <a:pt x="226" y="130"/>
                  </a:cubicBezTo>
                  <a:cubicBezTo>
                    <a:pt x="300" y="130"/>
                    <a:pt x="300" y="130"/>
                    <a:pt x="300" y="130"/>
                  </a:cubicBezTo>
                  <a:cubicBezTo>
                    <a:pt x="293" y="147"/>
                    <a:pt x="283" y="165"/>
                    <a:pt x="271" y="183"/>
                  </a:cubicBezTo>
                  <a:close/>
                  <a:moveTo>
                    <a:pt x="306" y="115"/>
                  </a:moveTo>
                  <a:cubicBezTo>
                    <a:pt x="241" y="115"/>
                    <a:pt x="241" y="115"/>
                    <a:pt x="241" y="115"/>
                  </a:cubicBezTo>
                  <a:cubicBezTo>
                    <a:pt x="330" y="26"/>
                    <a:pt x="330" y="26"/>
                    <a:pt x="330" y="26"/>
                  </a:cubicBezTo>
                  <a:cubicBezTo>
                    <a:pt x="327" y="45"/>
                    <a:pt x="321" y="78"/>
                    <a:pt x="306" y="115"/>
                  </a:cubicBezTo>
                  <a:close/>
                  <a:moveTo>
                    <a:pt x="256" y="14"/>
                  </a:moveTo>
                  <a:cubicBezTo>
                    <a:pt x="211" y="28"/>
                    <a:pt x="154" y="53"/>
                    <a:pt x="105" y="103"/>
                  </a:cubicBezTo>
                  <a:cubicBezTo>
                    <a:pt x="96" y="112"/>
                    <a:pt x="88" y="121"/>
                    <a:pt x="80" y="130"/>
                  </a:cubicBezTo>
                  <a:cubicBezTo>
                    <a:pt x="79" y="130"/>
                    <a:pt x="79" y="130"/>
                    <a:pt x="79" y="130"/>
                  </a:cubicBezTo>
                  <a:cubicBezTo>
                    <a:pt x="79" y="131"/>
                    <a:pt x="79" y="131"/>
                    <a:pt x="79" y="131"/>
                  </a:cubicBezTo>
                  <a:cubicBezTo>
                    <a:pt x="45" y="174"/>
                    <a:pt x="26" y="219"/>
                    <a:pt x="15" y="257"/>
                  </a:cubicBezTo>
                  <a:cubicBezTo>
                    <a:pt x="15" y="14"/>
                    <a:pt x="15" y="14"/>
                    <a:pt x="15" y="14"/>
                  </a:cubicBezTo>
                  <a:lnTo>
                    <a:pt x="256" y="14"/>
                  </a:lnTo>
                  <a:close/>
                  <a:moveTo>
                    <a:pt x="90" y="331"/>
                  </a:moveTo>
                  <a:cubicBezTo>
                    <a:pt x="136" y="317"/>
                    <a:pt x="192" y="292"/>
                    <a:pt x="242" y="242"/>
                  </a:cubicBezTo>
                  <a:cubicBezTo>
                    <a:pt x="292" y="192"/>
                    <a:pt x="318" y="134"/>
                    <a:pt x="331" y="88"/>
                  </a:cubicBezTo>
                  <a:cubicBezTo>
                    <a:pt x="331" y="331"/>
                    <a:pt x="331" y="331"/>
                    <a:pt x="331" y="331"/>
                  </a:cubicBezTo>
                  <a:lnTo>
                    <a:pt x="90" y="331"/>
                  </a:lnTo>
                  <a:close/>
                </a:path>
              </a:pathLst>
            </a:custGeom>
            <a:solidFill>
              <a:schemeClr val="accent5">
                <a:lumMod val="75000"/>
              </a:schemeClr>
            </a:solidFill>
            <a:ln>
              <a:noFill/>
            </a:ln>
          </p:spPr>
          <p:txBody>
            <a:bodyPr vert="horz" wrap="square" lIns="51435" tIns="25718" rIns="51435" bIns="25718" numCol="1" anchor="t" anchorCtr="0" compatLnSpc="1">
              <a:prstTxWarp prst="textNoShape">
                <a:avLst/>
              </a:prstTxWarp>
            </a:bodyPr>
            <a:lstStyle/>
            <a:p>
              <a:pPr defTabSz="685800">
                <a:defRPr/>
              </a:pPr>
              <a:endParaRPr lang="de-DE" sz="1013" kern="0">
                <a:solidFill>
                  <a:srgbClr val="000000"/>
                </a:solidFill>
              </a:endParaRPr>
            </a:p>
          </p:txBody>
        </p:sp>
      </p:grpSp>
      <p:grpSp>
        <p:nvGrpSpPr>
          <p:cNvPr id="47" name="Gruppieren 23">
            <a:extLst>
              <a:ext uri="{FF2B5EF4-FFF2-40B4-BE49-F238E27FC236}">
                <a16:creationId xmlns:a16="http://schemas.microsoft.com/office/drawing/2014/main" id="{BE03FE9C-15A0-4603-B384-C0AEC236BB2B}"/>
              </a:ext>
            </a:extLst>
          </p:cNvPr>
          <p:cNvGrpSpPr/>
          <p:nvPr/>
        </p:nvGrpSpPr>
        <p:grpSpPr>
          <a:xfrm>
            <a:off x="5365073" y="4805043"/>
            <a:ext cx="348299" cy="346448"/>
            <a:chOff x="443706" y="1846800"/>
            <a:chExt cx="630000" cy="630000"/>
          </a:xfrm>
        </p:grpSpPr>
        <p:sp>
          <p:nvSpPr>
            <p:cNvPr id="48" name="Rechteck 24">
              <a:extLst>
                <a:ext uri="{FF2B5EF4-FFF2-40B4-BE49-F238E27FC236}">
                  <a16:creationId xmlns:a16="http://schemas.microsoft.com/office/drawing/2014/main" id="{7A02B0A5-6397-4197-86D4-1D017454F775}"/>
                </a:ext>
              </a:extLst>
            </p:cNvPr>
            <p:cNvSpPr/>
            <p:nvPr/>
          </p:nvSpPr>
          <p:spPr>
            <a:xfrm>
              <a:off x="443706" y="1846800"/>
              <a:ext cx="630000" cy="630000"/>
            </a:xfrm>
            <a:prstGeom prst="rect">
              <a:avLst/>
            </a:prstGeom>
            <a:solidFill>
              <a:schemeClr val="bg1"/>
            </a:solidFill>
            <a:ln w="76200">
              <a:solidFill>
                <a:schemeClr val="bg1"/>
              </a:solidFill>
            </a:ln>
          </p:spPr>
          <p:style>
            <a:lnRef idx="0">
              <a:schemeClr val="accent1"/>
            </a:lnRef>
            <a:fillRef idx="1">
              <a:schemeClr val="accent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lIns="27000" tIns="27000" rIns="27000" bIns="27000" rtlCol="0" anchor="t"/>
            <a:lstStyle/>
            <a:p>
              <a:pPr algn="ctr">
                <a:lnSpc>
                  <a:spcPct val="100000"/>
                </a:lnSpc>
              </a:pPr>
              <a:endParaRPr lang="de-DE" sz="900" dirty="0">
                <a:solidFill>
                  <a:schemeClr val="bg1"/>
                </a:solidFill>
              </a:endParaRPr>
            </a:p>
          </p:txBody>
        </p:sp>
        <p:sp>
          <p:nvSpPr>
            <p:cNvPr id="49" name="Freeform 13">
              <a:extLst>
                <a:ext uri="{FF2B5EF4-FFF2-40B4-BE49-F238E27FC236}">
                  <a16:creationId xmlns:a16="http://schemas.microsoft.com/office/drawing/2014/main" id="{AAB114E9-3A80-41A6-B3FB-8D38D8389E5F}"/>
                </a:ext>
              </a:extLst>
            </p:cNvPr>
            <p:cNvSpPr>
              <a:spLocks noChangeAspect="1" noEditPoints="1"/>
            </p:cNvSpPr>
            <p:nvPr/>
          </p:nvSpPr>
          <p:spPr bwMode="auto">
            <a:xfrm>
              <a:off x="444545" y="1846800"/>
              <a:ext cx="628323" cy="628324"/>
            </a:xfrm>
            <a:custGeom>
              <a:avLst/>
              <a:gdLst>
                <a:gd name="T0" fmla="*/ 0 w 346"/>
                <a:gd name="T1" fmla="*/ 0 h 346"/>
                <a:gd name="T2" fmla="*/ 0 w 346"/>
                <a:gd name="T3" fmla="*/ 346 h 346"/>
                <a:gd name="T4" fmla="*/ 346 w 346"/>
                <a:gd name="T5" fmla="*/ 346 h 346"/>
                <a:gd name="T6" fmla="*/ 346 w 346"/>
                <a:gd name="T7" fmla="*/ 0 h 346"/>
                <a:gd name="T8" fmla="*/ 0 w 346"/>
                <a:gd name="T9" fmla="*/ 0 h 346"/>
                <a:gd name="T10" fmla="*/ 115 w 346"/>
                <a:gd name="T11" fmla="*/ 113 h 346"/>
                <a:gd name="T12" fmla="*/ 147 w 346"/>
                <a:gd name="T13" fmla="*/ 85 h 346"/>
                <a:gd name="T14" fmla="*/ 147 w 346"/>
                <a:gd name="T15" fmla="*/ 187 h 346"/>
                <a:gd name="T16" fmla="*/ 94 w 346"/>
                <a:gd name="T17" fmla="*/ 240 h 346"/>
                <a:gd name="T18" fmla="*/ 94 w 346"/>
                <a:gd name="T19" fmla="*/ 136 h 346"/>
                <a:gd name="T20" fmla="*/ 115 w 346"/>
                <a:gd name="T21" fmla="*/ 113 h 346"/>
                <a:gd name="T22" fmla="*/ 318 w 346"/>
                <a:gd name="T23" fmla="*/ 16 h 346"/>
                <a:gd name="T24" fmla="*/ 230 w 346"/>
                <a:gd name="T25" fmla="*/ 104 h 346"/>
                <a:gd name="T26" fmla="*/ 230 w 346"/>
                <a:gd name="T27" fmla="*/ 39 h 346"/>
                <a:gd name="T28" fmla="*/ 318 w 346"/>
                <a:gd name="T29" fmla="*/ 16 h 346"/>
                <a:gd name="T30" fmla="*/ 216 w 346"/>
                <a:gd name="T31" fmla="*/ 119 h 346"/>
                <a:gd name="T32" fmla="*/ 162 w 346"/>
                <a:gd name="T33" fmla="*/ 172 h 346"/>
                <a:gd name="T34" fmla="*/ 162 w 346"/>
                <a:gd name="T35" fmla="*/ 74 h 346"/>
                <a:gd name="T36" fmla="*/ 216 w 346"/>
                <a:gd name="T37" fmla="*/ 45 h 346"/>
                <a:gd name="T38" fmla="*/ 216 w 346"/>
                <a:gd name="T39" fmla="*/ 119 h 346"/>
                <a:gd name="T40" fmla="*/ 79 w 346"/>
                <a:gd name="T41" fmla="*/ 255 h 346"/>
                <a:gd name="T42" fmla="*/ 17 w 346"/>
                <a:gd name="T43" fmla="*/ 318 h 346"/>
                <a:gd name="T44" fmla="*/ 79 w 346"/>
                <a:gd name="T45" fmla="*/ 156 h 346"/>
                <a:gd name="T46" fmla="*/ 79 w 346"/>
                <a:gd name="T47" fmla="*/ 255 h 346"/>
                <a:gd name="T48" fmla="*/ 90 w 346"/>
                <a:gd name="T49" fmla="*/ 266 h 346"/>
                <a:gd name="T50" fmla="*/ 191 w 346"/>
                <a:gd name="T51" fmla="*/ 266 h 346"/>
                <a:gd name="T52" fmla="*/ 26 w 346"/>
                <a:gd name="T53" fmla="*/ 329 h 346"/>
                <a:gd name="T54" fmla="*/ 90 w 346"/>
                <a:gd name="T55" fmla="*/ 266 h 346"/>
                <a:gd name="T56" fmla="*/ 210 w 346"/>
                <a:gd name="T57" fmla="*/ 251 h 346"/>
                <a:gd name="T58" fmla="*/ 105 w 346"/>
                <a:gd name="T59" fmla="*/ 251 h 346"/>
                <a:gd name="T60" fmla="*/ 158 w 346"/>
                <a:gd name="T61" fmla="*/ 198 h 346"/>
                <a:gd name="T62" fmla="*/ 261 w 346"/>
                <a:gd name="T63" fmla="*/ 198 h 346"/>
                <a:gd name="T64" fmla="*/ 231 w 346"/>
                <a:gd name="T65" fmla="*/ 232 h 346"/>
                <a:gd name="T66" fmla="*/ 210 w 346"/>
                <a:gd name="T67" fmla="*/ 251 h 346"/>
                <a:gd name="T68" fmla="*/ 271 w 346"/>
                <a:gd name="T69" fmla="*/ 183 h 346"/>
                <a:gd name="T70" fmla="*/ 173 w 346"/>
                <a:gd name="T71" fmla="*/ 183 h 346"/>
                <a:gd name="T72" fmla="*/ 226 w 346"/>
                <a:gd name="T73" fmla="*/ 130 h 346"/>
                <a:gd name="T74" fmla="*/ 300 w 346"/>
                <a:gd name="T75" fmla="*/ 130 h 346"/>
                <a:gd name="T76" fmla="*/ 271 w 346"/>
                <a:gd name="T77" fmla="*/ 183 h 346"/>
                <a:gd name="T78" fmla="*/ 306 w 346"/>
                <a:gd name="T79" fmla="*/ 115 h 346"/>
                <a:gd name="T80" fmla="*/ 241 w 346"/>
                <a:gd name="T81" fmla="*/ 115 h 346"/>
                <a:gd name="T82" fmla="*/ 330 w 346"/>
                <a:gd name="T83" fmla="*/ 26 h 346"/>
                <a:gd name="T84" fmla="*/ 306 w 346"/>
                <a:gd name="T85" fmla="*/ 115 h 346"/>
                <a:gd name="T86" fmla="*/ 256 w 346"/>
                <a:gd name="T87" fmla="*/ 14 h 346"/>
                <a:gd name="T88" fmla="*/ 105 w 346"/>
                <a:gd name="T89" fmla="*/ 103 h 346"/>
                <a:gd name="T90" fmla="*/ 80 w 346"/>
                <a:gd name="T91" fmla="*/ 130 h 346"/>
                <a:gd name="T92" fmla="*/ 79 w 346"/>
                <a:gd name="T93" fmla="*/ 130 h 346"/>
                <a:gd name="T94" fmla="*/ 79 w 346"/>
                <a:gd name="T95" fmla="*/ 131 h 346"/>
                <a:gd name="T96" fmla="*/ 15 w 346"/>
                <a:gd name="T97" fmla="*/ 257 h 346"/>
                <a:gd name="T98" fmla="*/ 15 w 346"/>
                <a:gd name="T99" fmla="*/ 14 h 346"/>
                <a:gd name="T100" fmla="*/ 256 w 346"/>
                <a:gd name="T101" fmla="*/ 14 h 346"/>
                <a:gd name="T102" fmla="*/ 90 w 346"/>
                <a:gd name="T103" fmla="*/ 331 h 346"/>
                <a:gd name="T104" fmla="*/ 242 w 346"/>
                <a:gd name="T105" fmla="*/ 242 h 346"/>
                <a:gd name="T106" fmla="*/ 331 w 346"/>
                <a:gd name="T107" fmla="*/ 88 h 346"/>
                <a:gd name="T108" fmla="*/ 331 w 346"/>
                <a:gd name="T109" fmla="*/ 331 h 346"/>
                <a:gd name="T110" fmla="*/ 90 w 346"/>
                <a:gd name="T111" fmla="*/ 331 h 3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346" h="346">
                  <a:moveTo>
                    <a:pt x="0" y="0"/>
                  </a:moveTo>
                  <a:cubicBezTo>
                    <a:pt x="0" y="346"/>
                    <a:pt x="0" y="346"/>
                    <a:pt x="0" y="346"/>
                  </a:cubicBezTo>
                  <a:cubicBezTo>
                    <a:pt x="346" y="346"/>
                    <a:pt x="346" y="346"/>
                    <a:pt x="346" y="346"/>
                  </a:cubicBezTo>
                  <a:cubicBezTo>
                    <a:pt x="346" y="0"/>
                    <a:pt x="346" y="0"/>
                    <a:pt x="346" y="0"/>
                  </a:cubicBezTo>
                  <a:lnTo>
                    <a:pt x="0" y="0"/>
                  </a:lnTo>
                  <a:close/>
                  <a:moveTo>
                    <a:pt x="115" y="113"/>
                  </a:moveTo>
                  <a:cubicBezTo>
                    <a:pt x="126" y="103"/>
                    <a:pt x="136" y="93"/>
                    <a:pt x="147" y="85"/>
                  </a:cubicBezTo>
                  <a:cubicBezTo>
                    <a:pt x="147" y="187"/>
                    <a:pt x="147" y="187"/>
                    <a:pt x="147" y="187"/>
                  </a:cubicBezTo>
                  <a:cubicBezTo>
                    <a:pt x="94" y="240"/>
                    <a:pt x="94" y="240"/>
                    <a:pt x="94" y="240"/>
                  </a:cubicBezTo>
                  <a:cubicBezTo>
                    <a:pt x="94" y="136"/>
                    <a:pt x="94" y="136"/>
                    <a:pt x="94" y="136"/>
                  </a:cubicBezTo>
                  <a:cubicBezTo>
                    <a:pt x="101" y="129"/>
                    <a:pt x="108" y="121"/>
                    <a:pt x="115" y="113"/>
                  </a:cubicBezTo>
                  <a:close/>
                  <a:moveTo>
                    <a:pt x="318" y="16"/>
                  </a:moveTo>
                  <a:cubicBezTo>
                    <a:pt x="230" y="104"/>
                    <a:pt x="230" y="104"/>
                    <a:pt x="230" y="104"/>
                  </a:cubicBezTo>
                  <a:cubicBezTo>
                    <a:pt x="230" y="39"/>
                    <a:pt x="230" y="39"/>
                    <a:pt x="230" y="39"/>
                  </a:cubicBezTo>
                  <a:cubicBezTo>
                    <a:pt x="267" y="25"/>
                    <a:pt x="299" y="19"/>
                    <a:pt x="318" y="16"/>
                  </a:cubicBezTo>
                  <a:close/>
                  <a:moveTo>
                    <a:pt x="216" y="119"/>
                  </a:moveTo>
                  <a:cubicBezTo>
                    <a:pt x="162" y="172"/>
                    <a:pt x="162" y="172"/>
                    <a:pt x="162" y="172"/>
                  </a:cubicBezTo>
                  <a:cubicBezTo>
                    <a:pt x="162" y="74"/>
                    <a:pt x="162" y="74"/>
                    <a:pt x="162" y="74"/>
                  </a:cubicBezTo>
                  <a:cubicBezTo>
                    <a:pt x="180" y="62"/>
                    <a:pt x="198" y="53"/>
                    <a:pt x="216" y="45"/>
                  </a:cubicBezTo>
                  <a:lnTo>
                    <a:pt x="216" y="119"/>
                  </a:lnTo>
                  <a:close/>
                  <a:moveTo>
                    <a:pt x="79" y="255"/>
                  </a:moveTo>
                  <a:cubicBezTo>
                    <a:pt x="17" y="318"/>
                    <a:pt x="17" y="318"/>
                    <a:pt x="17" y="318"/>
                  </a:cubicBezTo>
                  <a:cubicBezTo>
                    <a:pt x="21" y="285"/>
                    <a:pt x="36" y="218"/>
                    <a:pt x="79" y="156"/>
                  </a:cubicBezTo>
                  <a:lnTo>
                    <a:pt x="79" y="255"/>
                  </a:lnTo>
                  <a:close/>
                  <a:moveTo>
                    <a:pt x="90" y="266"/>
                  </a:moveTo>
                  <a:cubicBezTo>
                    <a:pt x="191" y="266"/>
                    <a:pt x="191" y="266"/>
                    <a:pt x="191" y="266"/>
                  </a:cubicBezTo>
                  <a:cubicBezTo>
                    <a:pt x="127" y="311"/>
                    <a:pt x="59" y="325"/>
                    <a:pt x="26" y="329"/>
                  </a:cubicBezTo>
                  <a:lnTo>
                    <a:pt x="90" y="266"/>
                  </a:lnTo>
                  <a:close/>
                  <a:moveTo>
                    <a:pt x="210" y="251"/>
                  </a:moveTo>
                  <a:cubicBezTo>
                    <a:pt x="105" y="251"/>
                    <a:pt x="105" y="251"/>
                    <a:pt x="105" y="251"/>
                  </a:cubicBezTo>
                  <a:cubicBezTo>
                    <a:pt x="158" y="198"/>
                    <a:pt x="158" y="198"/>
                    <a:pt x="158" y="198"/>
                  </a:cubicBezTo>
                  <a:cubicBezTo>
                    <a:pt x="261" y="198"/>
                    <a:pt x="261" y="198"/>
                    <a:pt x="261" y="198"/>
                  </a:cubicBezTo>
                  <a:cubicBezTo>
                    <a:pt x="252" y="209"/>
                    <a:pt x="242" y="221"/>
                    <a:pt x="231" y="232"/>
                  </a:cubicBezTo>
                  <a:cubicBezTo>
                    <a:pt x="224" y="239"/>
                    <a:pt x="217" y="245"/>
                    <a:pt x="210" y="251"/>
                  </a:cubicBezTo>
                  <a:close/>
                  <a:moveTo>
                    <a:pt x="271" y="183"/>
                  </a:moveTo>
                  <a:cubicBezTo>
                    <a:pt x="173" y="183"/>
                    <a:pt x="173" y="183"/>
                    <a:pt x="173" y="183"/>
                  </a:cubicBezTo>
                  <a:cubicBezTo>
                    <a:pt x="226" y="130"/>
                    <a:pt x="226" y="130"/>
                    <a:pt x="226" y="130"/>
                  </a:cubicBezTo>
                  <a:cubicBezTo>
                    <a:pt x="300" y="130"/>
                    <a:pt x="300" y="130"/>
                    <a:pt x="300" y="130"/>
                  </a:cubicBezTo>
                  <a:cubicBezTo>
                    <a:pt x="293" y="147"/>
                    <a:pt x="283" y="165"/>
                    <a:pt x="271" y="183"/>
                  </a:cubicBezTo>
                  <a:close/>
                  <a:moveTo>
                    <a:pt x="306" y="115"/>
                  </a:moveTo>
                  <a:cubicBezTo>
                    <a:pt x="241" y="115"/>
                    <a:pt x="241" y="115"/>
                    <a:pt x="241" y="115"/>
                  </a:cubicBezTo>
                  <a:cubicBezTo>
                    <a:pt x="330" y="26"/>
                    <a:pt x="330" y="26"/>
                    <a:pt x="330" y="26"/>
                  </a:cubicBezTo>
                  <a:cubicBezTo>
                    <a:pt x="327" y="45"/>
                    <a:pt x="321" y="78"/>
                    <a:pt x="306" y="115"/>
                  </a:cubicBezTo>
                  <a:close/>
                  <a:moveTo>
                    <a:pt x="256" y="14"/>
                  </a:moveTo>
                  <a:cubicBezTo>
                    <a:pt x="211" y="28"/>
                    <a:pt x="154" y="53"/>
                    <a:pt x="105" y="103"/>
                  </a:cubicBezTo>
                  <a:cubicBezTo>
                    <a:pt x="96" y="112"/>
                    <a:pt x="88" y="121"/>
                    <a:pt x="80" y="130"/>
                  </a:cubicBezTo>
                  <a:cubicBezTo>
                    <a:pt x="79" y="130"/>
                    <a:pt x="79" y="130"/>
                    <a:pt x="79" y="130"/>
                  </a:cubicBezTo>
                  <a:cubicBezTo>
                    <a:pt x="79" y="131"/>
                    <a:pt x="79" y="131"/>
                    <a:pt x="79" y="131"/>
                  </a:cubicBezTo>
                  <a:cubicBezTo>
                    <a:pt x="45" y="174"/>
                    <a:pt x="26" y="219"/>
                    <a:pt x="15" y="257"/>
                  </a:cubicBezTo>
                  <a:cubicBezTo>
                    <a:pt x="15" y="14"/>
                    <a:pt x="15" y="14"/>
                    <a:pt x="15" y="14"/>
                  </a:cubicBezTo>
                  <a:lnTo>
                    <a:pt x="256" y="14"/>
                  </a:lnTo>
                  <a:close/>
                  <a:moveTo>
                    <a:pt x="90" y="331"/>
                  </a:moveTo>
                  <a:cubicBezTo>
                    <a:pt x="136" y="317"/>
                    <a:pt x="192" y="292"/>
                    <a:pt x="242" y="242"/>
                  </a:cubicBezTo>
                  <a:cubicBezTo>
                    <a:pt x="292" y="192"/>
                    <a:pt x="318" y="134"/>
                    <a:pt x="331" y="88"/>
                  </a:cubicBezTo>
                  <a:cubicBezTo>
                    <a:pt x="331" y="331"/>
                    <a:pt x="331" y="331"/>
                    <a:pt x="331" y="331"/>
                  </a:cubicBezTo>
                  <a:lnTo>
                    <a:pt x="90" y="331"/>
                  </a:lnTo>
                  <a:close/>
                </a:path>
              </a:pathLst>
            </a:custGeom>
            <a:solidFill>
              <a:schemeClr val="accent5">
                <a:lumMod val="75000"/>
              </a:schemeClr>
            </a:solidFill>
            <a:ln>
              <a:noFill/>
            </a:ln>
          </p:spPr>
          <p:txBody>
            <a:bodyPr vert="horz" wrap="square" lIns="51435" tIns="25718" rIns="51435" bIns="25718" numCol="1" anchor="t" anchorCtr="0" compatLnSpc="1">
              <a:prstTxWarp prst="textNoShape">
                <a:avLst/>
              </a:prstTxWarp>
            </a:bodyPr>
            <a:lstStyle/>
            <a:p>
              <a:pPr defTabSz="685800">
                <a:defRPr/>
              </a:pPr>
              <a:endParaRPr lang="de-DE" sz="1013" kern="0">
                <a:solidFill>
                  <a:srgbClr val="0000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70118834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2E0147B-9503-4A12-9FF5-B7B6DE7F71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55163" y="365126"/>
            <a:ext cx="7188837" cy="1717687"/>
          </a:xfrm>
        </p:spPr>
        <p:txBody>
          <a:bodyPr>
            <a:noAutofit/>
          </a:bodyPr>
          <a:lstStyle/>
          <a:p>
            <a:r>
              <a:rPr lang="fr-FR" sz="3600" dirty="0">
                <a:latin typeface="Arial"/>
                <a:cs typeface="Arial"/>
              </a:rPr>
              <a:t>Maximale </a:t>
            </a:r>
            <a:r>
              <a:rPr lang="fr-FR" sz="3600" dirty="0" err="1">
                <a:latin typeface="Arial"/>
                <a:cs typeface="Arial"/>
              </a:rPr>
              <a:t>Gestaltungsfreiheit</a:t>
            </a:r>
            <a:r>
              <a:rPr lang="fr-FR" sz="3600" dirty="0">
                <a:latin typeface="Arial"/>
                <a:cs typeface="Arial"/>
              </a:rPr>
              <a:t> - </a:t>
            </a:r>
            <a:br>
              <a:rPr lang="fr-FR" sz="3600" dirty="0">
                <a:latin typeface="Arial"/>
                <a:cs typeface="Arial"/>
              </a:rPr>
            </a:br>
            <a:r>
              <a:rPr lang="fr-FR" sz="3600" dirty="0" err="1">
                <a:latin typeface="Arial"/>
                <a:cs typeface="Arial"/>
              </a:rPr>
              <a:t>minimaler</a:t>
            </a:r>
            <a:r>
              <a:rPr lang="fr-FR" sz="3600" dirty="0">
                <a:latin typeface="Arial"/>
                <a:cs typeface="Arial"/>
              </a:rPr>
              <a:t> </a:t>
            </a:r>
            <a:r>
              <a:rPr lang="fr-FR" sz="3600" dirty="0" err="1">
                <a:latin typeface="Arial"/>
                <a:cs typeface="Arial"/>
              </a:rPr>
              <a:t>organisatorischer</a:t>
            </a:r>
            <a:r>
              <a:rPr lang="fr-FR" sz="3600" dirty="0">
                <a:latin typeface="Arial"/>
                <a:cs typeface="Arial"/>
              </a:rPr>
              <a:t> </a:t>
            </a:r>
            <a:r>
              <a:rPr lang="fr-FR" sz="3600" dirty="0" err="1">
                <a:latin typeface="Arial"/>
                <a:cs typeface="Arial"/>
              </a:rPr>
              <a:t>Aufwand</a:t>
            </a:r>
            <a:endParaRPr lang="fr-CH" sz="3600" err="1">
              <a:latin typeface="Arial"/>
              <a:cs typeface="Arial"/>
            </a:endParaRPr>
          </a:p>
        </p:txBody>
      </p:sp>
      <p:sp>
        <p:nvSpPr>
          <p:cNvPr id="4" name="Rechteck 8">
            <a:extLst>
              <a:ext uri="{FF2B5EF4-FFF2-40B4-BE49-F238E27FC236}">
                <a16:creationId xmlns:a16="http://schemas.microsoft.com/office/drawing/2014/main" id="{9D6401AB-4E3B-4962-A17F-68150DAD9BE2}"/>
              </a:ext>
            </a:extLst>
          </p:cNvPr>
          <p:cNvSpPr/>
          <p:nvPr/>
        </p:nvSpPr>
        <p:spPr>
          <a:xfrm>
            <a:off x="5050330" y="2919402"/>
            <a:ext cx="3660532" cy="101919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05000" rIns="486000" rtlCol="0" anchor="ctr"/>
          <a:lstStyle/>
          <a:p>
            <a:pPr marL="265510" defTabSz="601266">
              <a:spcAft>
                <a:spcPts val="450"/>
              </a:spcAft>
              <a:defRPr/>
            </a:pPr>
            <a:r>
              <a:rPr lang="fr-FR" sz="1600" b="1" dirty="0">
                <a:solidFill>
                  <a:srgbClr val="E7E6E6">
                    <a:lumMod val="25000"/>
                  </a:srgbClr>
                </a:solidFill>
                <a:latin typeface="Arial"/>
              </a:rPr>
              <a:t>DU </a:t>
            </a:r>
            <a:r>
              <a:rPr lang="fr-FR" sz="1600" dirty="0" err="1">
                <a:solidFill>
                  <a:srgbClr val="E7E6E6">
                    <a:lumMod val="25000"/>
                  </a:srgbClr>
                </a:solidFill>
                <a:latin typeface="Arial"/>
              </a:rPr>
              <a:t>entscheidest</a:t>
            </a:r>
            <a:r>
              <a:rPr lang="fr-FR" sz="1600" dirty="0">
                <a:solidFill>
                  <a:srgbClr val="E7E6E6">
                    <a:lumMod val="25000"/>
                  </a:srgbClr>
                </a:solidFill>
                <a:latin typeface="Arial"/>
              </a:rPr>
              <a:t>, welches Projekt du mit </a:t>
            </a:r>
            <a:r>
              <a:rPr lang="fr-FR" sz="1600" dirty="0" err="1">
                <a:solidFill>
                  <a:srgbClr val="E7E6E6">
                    <a:lumMod val="25000"/>
                  </a:srgbClr>
                </a:solidFill>
                <a:latin typeface="Arial"/>
              </a:rPr>
              <a:t>deiner</a:t>
            </a:r>
            <a:r>
              <a:rPr lang="fr-FR" sz="1600" dirty="0">
                <a:solidFill>
                  <a:srgbClr val="E7E6E6">
                    <a:lumMod val="25000"/>
                  </a:srgbClr>
                </a:solidFill>
                <a:latin typeface="Arial"/>
              </a:rPr>
              <a:t> Anmeldung </a:t>
            </a:r>
            <a:r>
              <a:rPr lang="fr-FR" sz="1600" dirty="0" err="1">
                <a:solidFill>
                  <a:srgbClr val="E7E6E6">
                    <a:lumMod val="25000"/>
                  </a:srgbClr>
                </a:solidFill>
                <a:latin typeface="Arial"/>
              </a:rPr>
              <a:t>unterstützen</a:t>
            </a:r>
            <a:r>
              <a:rPr lang="fr-FR" sz="1600" dirty="0">
                <a:solidFill>
                  <a:srgbClr val="E7E6E6">
                    <a:lumMod val="25000"/>
                  </a:srgbClr>
                </a:solidFill>
                <a:latin typeface="Arial"/>
              </a:rPr>
              <a:t> </a:t>
            </a:r>
            <a:r>
              <a:rPr lang="fr-FR" sz="1600" dirty="0" err="1">
                <a:solidFill>
                  <a:srgbClr val="E7E6E6">
                    <a:lumMod val="25000"/>
                  </a:srgbClr>
                </a:solidFill>
                <a:latin typeface="Arial"/>
              </a:rPr>
              <a:t>möchtest</a:t>
            </a:r>
            <a:endParaRPr lang="fr-FR" sz="1600" dirty="0">
              <a:solidFill>
                <a:srgbClr val="E7E6E6">
                  <a:lumMod val="25000"/>
                </a:srgbClr>
              </a:solidFill>
              <a:latin typeface="Arial"/>
            </a:endParaRPr>
          </a:p>
        </p:txBody>
      </p:sp>
      <p:sp>
        <p:nvSpPr>
          <p:cNvPr id="5" name="Rechteck 8">
            <a:extLst>
              <a:ext uri="{FF2B5EF4-FFF2-40B4-BE49-F238E27FC236}">
                <a16:creationId xmlns:a16="http://schemas.microsoft.com/office/drawing/2014/main" id="{2BA5CAF8-D48B-4521-BE07-16CC7E3F8A49}"/>
              </a:ext>
            </a:extLst>
          </p:cNvPr>
          <p:cNvSpPr/>
          <p:nvPr/>
        </p:nvSpPr>
        <p:spPr>
          <a:xfrm>
            <a:off x="5386882" y="4392284"/>
            <a:ext cx="3323980" cy="117249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05000" rIns="486000" rtlCol="0" anchor="ctr"/>
          <a:lstStyle/>
          <a:p>
            <a:pPr marL="265510" defTabSz="601266">
              <a:spcAft>
                <a:spcPts val="450"/>
              </a:spcAft>
              <a:defRPr/>
            </a:pPr>
            <a:r>
              <a:rPr lang="fr-FR" sz="1600" dirty="0">
                <a:solidFill>
                  <a:srgbClr val="E7E6E6">
                    <a:lumMod val="25000"/>
                  </a:srgbClr>
                </a:solidFill>
                <a:latin typeface="Arial"/>
              </a:rPr>
              <a:t>Keine Zeit- oder Distanzkontrolle - jeder kann mitmachen</a:t>
            </a:r>
          </a:p>
          <a:p>
            <a:pPr marL="265510" defTabSz="601266">
              <a:spcAft>
                <a:spcPts val="450"/>
              </a:spcAft>
              <a:defRPr/>
            </a:pPr>
            <a:endParaRPr lang="de-DE" sz="1200" dirty="0">
              <a:solidFill>
                <a:srgbClr val="E7E6E6">
                  <a:lumMod val="25000"/>
                </a:srgbClr>
              </a:solidFill>
              <a:latin typeface="Arial"/>
            </a:endParaRPr>
          </a:p>
        </p:txBody>
      </p:sp>
      <p:sp>
        <p:nvSpPr>
          <p:cNvPr id="6" name="Rechteck 8">
            <a:extLst>
              <a:ext uri="{FF2B5EF4-FFF2-40B4-BE49-F238E27FC236}">
                <a16:creationId xmlns:a16="http://schemas.microsoft.com/office/drawing/2014/main" id="{A4837DC5-3F8B-45B7-B7B0-158EF77391B5}"/>
              </a:ext>
            </a:extLst>
          </p:cNvPr>
          <p:cNvSpPr/>
          <p:nvPr/>
        </p:nvSpPr>
        <p:spPr>
          <a:xfrm>
            <a:off x="161453" y="3017520"/>
            <a:ext cx="2885775" cy="115278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05000" rIns="486000" rtlCol="0" anchor="ctr"/>
          <a:lstStyle/>
          <a:p>
            <a:pPr defTabSz="601266">
              <a:spcAft>
                <a:spcPts val="450"/>
              </a:spcAft>
              <a:defRPr/>
            </a:pPr>
            <a:r>
              <a:rPr lang="fr-FR" sz="1600" b="1" dirty="0">
                <a:solidFill>
                  <a:srgbClr val="E7E6E6">
                    <a:lumMod val="25000"/>
                  </a:srgbClr>
                </a:solidFill>
                <a:latin typeface="Arial"/>
              </a:rPr>
              <a:t>DU </a:t>
            </a:r>
            <a:r>
              <a:rPr lang="fr-FR" sz="1600" dirty="0">
                <a:solidFill>
                  <a:srgbClr val="E7E6E6">
                    <a:lumMod val="25000"/>
                  </a:srgbClr>
                </a:solidFill>
                <a:latin typeface="Arial"/>
              </a:rPr>
              <a:t>entscheidest, wie du dich bewegst (Laufen, Gehen, Schwimmen, Rollen, Golf...)</a:t>
            </a:r>
          </a:p>
        </p:txBody>
      </p:sp>
      <p:sp>
        <p:nvSpPr>
          <p:cNvPr id="7" name="Rechteck 8">
            <a:extLst>
              <a:ext uri="{FF2B5EF4-FFF2-40B4-BE49-F238E27FC236}">
                <a16:creationId xmlns:a16="http://schemas.microsoft.com/office/drawing/2014/main" id="{4EE4498F-1692-45EB-8D35-D5F2784E3DD6}"/>
              </a:ext>
            </a:extLst>
          </p:cNvPr>
          <p:cNvSpPr/>
          <p:nvPr/>
        </p:nvSpPr>
        <p:spPr>
          <a:xfrm>
            <a:off x="181375" y="4670673"/>
            <a:ext cx="2679266" cy="127090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05000" rIns="486000" rtlCol="0" anchor="ctr"/>
          <a:lstStyle/>
          <a:p>
            <a:pPr defTabSz="601266">
              <a:spcAft>
                <a:spcPts val="450"/>
              </a:spcAft>
              <a:defRPr/>
            </a:pPr>
            <a:r>
              <a:rPr lang="fr-FR" sz="1600" b="1" dirty="0">
                <a:solidFill>
                  <a:srgbClr val="E7E6E6">
                    <a:lumMod val="25000"/>
                  </a:srgbClr>
                </a:solidFill>
                <a:latin typeface="Arial"/>
              </a:rPr>
              <a:t>DU </a:t>
            </a:r>
            <a:r>
              <a:rPr lang="fr-FR" sz="1600" dirty="0">
                <a:solidFill>
                  <a:srgbClr val="E7E6E6">
                    <a:lumMod val="25000"/>
                  </a:srgbClr>
                </a:solidFill>
                <a:latin typeface="Arial"/>
              </a:rPr>
              <a:t>entscheidest, wann, wo und mit wem du dich bewegst</a:t>
            </a:r>
          </a:p>
        </p:txBody>
      </p:sp>
      <p:grpSp>
        <p:nvGrpSpPr>
          <p:cNvPr id="8" name="Gruppieren 8">
            <a:extLst>
              <a:ext uri="{FF2B5EF4-FFF2-40B4-BE49-F238E27FC236}">
                <a16:creationId xmlns:a16="http://schemas.microsoft.com/office/drawing/2014/main" id="{431892D8-A1EA-4BCA-BB86-FE40348DED69}"/>
              </a:ext>
            </a:extLst>
          </p:cNvPr>
          <p:cNvGrpSpPr/>
          <p:nvPr/>
        </p:nvGrpSpPr>
        <p:grpSpPr>
          <a:xfrm>
            <a:off x="2452384" y="2920323"/>
            <a:ext cx="3484604" cy="3051000"/>
            <a:chOff x="2375413" y="1843567"/>
            <a:chExt cx="4453563" cy="3899390"/>
          </a:xfrm>
        </p:grpSpPr>
        <p:grpSp>
          <p:nvGrpSpPr>
            <p:cNvPr id="9" name="Gruppieren 4">
              <a:extLst>
                <a:ext uri="{FF2B5EF4-FFF2-40B4-BE49-F238E27FC236}">
                  <a16:creationId xmlns:a16="http://schemas.microsoft.com/office/drawing/2014/main" id="{CEA5642A-CC4B-4F71-BA34-0440ECB6AC7B}"/>
                </a:ext>
              </a:extLst>
            </p:cNvPr>
            <p:cNvGrpSpPr/>
            <p:nvPr/>
          </p:nvGrpSpPr>
          <p:grpSpPr>
            <a:xfrm>
              <a:off x="2375413" y="4042624"/>
              <a:ext cx="1705050" cy="1700333"/>
              <a:chOff x="2375413" y="4042624"/>
              <a:chExt cx="1705050" cy="1700333"/>
            </a:xfrm>
          </p:grpSpPr>
          <p:sp>
            <p:nvSpPr>
              <p:cNvPr id="33" name="Ellipse 61">
                <a:extLst>
                  <a:ext uri="{FF2B5EF4-FFF2-40B4-BE49-F238E27FC236}">
                    <a16:creationId xmlns:a16="http://schemas.microsoft.com/office/drawing/2014/main" id="{5851DA02-1B45-4FB0-AF6D-49276799A866}"/>
                  </a:ext>
                </a:extLst>
              </p:cNvPr>
              <p:cNvSpPr/>
              <p:nvPr/>
            </p:nvSpPr>
            <p:spPr>
              <a:xfrm>
                <a:off x="2521802" y="4219608"/>
                <a:ext cx="1333333" cy="1333333"/>
              </a:xfrm>
              <a:prstGeom prst="ellipse">
                <a:avLst/>
              </a:prstGeom>
              <a:solidFill>
                <a:srgbClr val="FFFFFF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685800">
                  <a:defRPr/>
                </a:pPr>
                <a:endParaRPr lang="de-DE" sz="1350" dirty="0">
                  <a:solidFill>
                    <a:prstClr val="white"/>
                  </a:solidFill>
                  <a:latin typeface="Arial"/>
                </a:endParaRPr>
              </a:p>
            </p:txBody>
          </p:sp>
          <p:sp>
            <p:nvSpPr>
              <p:cNvPr id="34" name="Freeform 13">
                <a:extLst>
                  <a:ext uri="{FF2B5EF4-FFF2-40B4-BE49-F238E27FC236}">
                    <a16:creationId xmlns:a16="http://schemas.microsoft.com/office/drawing/2014/main" id="{98C8F0EB-351D-4F3D-A236-E9C69F3A18AF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2375413" y="4042624"/>
                <a:ext cx="1705050" cy="1700333"/>
              </a:xfrm>
              <a:custGeom>
                <a:avLst/>
                <a:gdLst>
                  <a:gd name="T0" fmla="*/ 683 w 723"/>
                  <a:gd name="T1" fmla="*/ 341 h 721"/>
                  <a:gd name="T2" fmla="*/ 695 w 723"/>
                  <a:gd name="T3" fmla="*/ 281 h 721"/>
                  <a:gd name="T4" fmla="*/ 696 w 723"/>
                  <a:gd name="T5" fmla="*/ 223 h 721"/>
                  <a:gd name="T6" fmla="*/ 674 w 723"/>
                  <a:gd name="T7" fmla="*/ 176 h 721"/>
                  <a:gd name="T8" fmla="*/ 624 w 723"/>
                  <a:gd name="T9" fmla="*/ 142 h 721"/>
                  <a:gd name="T10" fmla="*/ 570 w 723"/>
                  <a:gd name="T11" fmla="*/ 116 h 721"/>
                  <a:gd name="T12" fmla="*/ 539 w 723"/>
                  <a:gd name="T13" fmla="*/ 93 h 721"/>
                  <a:gd name="T14" fmla="*/ 500 w 723"/>
                  <a:gd name="T15" fmla="*/ 48 h 721"/>
                  <a:gd name="T16" fmla="*/ 454 w 723"/>
                  <a:gd name="T17" fmla="*/ 10 h 721"/>
                  <a:gd name="T18" fmla="*/ 403 w 723"/>
                  <a:gd name="T19" fmla="*/ 1 h 721"/>
                  <a:gd name="T20" fmla="*/ 346 w 723"/>
                  <a:gd name="T21" fmla="*/ 19 h 721"/>
                  <a:gd name="T22" fmla="*/ 292 w 723"/>
                  <a:gd name="T23" fmla="*/ 46 h 721"/>
                  <a:gd name="T24" fmla="*/ 255 w 723"/>
                  <a:gd name="T25" fmla="*/ 57 h 721"/>
                  <a:gd name="T26" fmla="*/ 195 w 723"/>
                  <a:gd name="T27" fmla="*/ 61 h 721"/>
                  <a:gd name="T28" fmla="*/ 138 w 723"/>
                  <a:gd name="T29" fmla="*/ 76 h 721"/>
                  <a:gd name="T30" fmla="*/ 99 w 723"/>
                  <a:gd name="T31" fmla="*/ 110 h 721"/>
                  <a:gd name="T32" fmla="*/ 80 w 723"/>
                  <a:gd name="T33" fmla="*/ 167 h 721"/>
                  <a:gd name="T34" fmla="*/ 69 w 723"/>
                  <a:gd name="T35" fmla="*/ 226 h 721"/>
                  <a:gd name="T36" fmla="*/ 56 w 723"/>
                  <a:gd name="T37" fmla="*/ 263 h 721"/>
                  <a:gd name="T38" fmla="*/ 23 w 723"/>
                  <a:gd name="T39" fmla="*/ 313 h 721"/>
                  <a:gd name="T40" fmla="*/ 0 w 723"/>
                  <a:gd name="T41" fmla="*/ 368 h 721"/>
                  <a:gd name="T42" fmla="*/ 5 w 723"/>
                  <a:gd name="T43" fmla="*/ 419 h 721"/>
                  <a:gd name="T44" fmla="*/ 38 w 723"/>
                  <a:gd name="T45" fmla="*/ 468 h 721"/>
                  <a:gd name="T46" fmla="*/ 78 w 723"/>
                  <a:gd name="T47" fmla="*/ 513 h 721"/>
                  <a:gd name="T48" fmla="*/ 99 w 723"/>
                  <a:gd name="T49" fmla="*/ 546 h 721"/>
                  <a:gd name="T50" fmla="*/ 120 w 723"/>
                  <a:gd name="T51" fmla="*/ 601 h 721"/>
                  <a:gd name="T52" fmla="*/ 150 w 723"/>
                  <a:gd name="T53" fmla="*/ 654 h 721"/>
                  <a:gd name="T54" fmla="*/ 193 w 723"/>
                  <a:gd name="T55" fmla="*/ 681 h 721"/>
                  <a:gd name="T56" fmla="*/ 253 w 723"/>
                  <a:gd name="T57" fmla="*/ 684 h 721"/>
                  <a:gd name="T58" fmla="*/ 313 w 723"/>
                  <a:gd name="T59" fmla="*/ 678 h 721"/>
                  <a:gd name="T60" fmla="*/ 352 w 723"/>
                  <a:gd name="T61" fmla="*/ 682 h 721"/>
                  <a:gd name="T62" fmla="*/ 409 w 723"/>
                  <a:gd name="T63" fmla="*/ 699 h 721"/>
                  <a:gd name="T64" fmla="*/ 467 w 723"/>
                  <a:gd name="T65" fmla="*/ 706 h 721"/>
                  <a:gd name="T66" fmla="*/ 517 w 723"/>
                  <a:gd name="T67" fmla="*/ 687 h 721"/>
                  <a:gd name="T68" fmla="*/ 554 w 723"/>
                  <a:gd name="T69" fmla="*/ 642 h 721"/>
                  <a:gd name="T70" fmla="*/ 585 w 723"/>
                  <a:gd name="T71" fmla="*/ 591 h 721"/>
                  <a:gd name="T72" fmla="*/ 612 w 723"/>
                  <a:gd name="T73" fmla="*/ 562 h 721"/>
                  <a:gd name="T74" fmla="*/ 660 w 723"/>
                  <a:gd name="T75" fmla="*/ 527 h 721"/>
                  <a:gd name="T76" fmla="*/ 702 w 723"/>
                  <a:gd name="T77" fmla="*/ 483 h 721"/>
                  <a:gd name="T78" fmla="*/ 716 w 723"/>
                  <a:gd name="T79" fmla="*/ 434 h 721"/>
                  <a:gd name="T80" fmla="*/ 702 w 723"/>
                  <a:gd name="T81" fmla="*/ 375 h 721"/>
                  <a:gd name="T82" fmla="*/ 611 w 723"/>
                  <a:gd name="T83" fmla="*/ 450 h 721"/>
                  <a:gd name="T84" fmla="*/ 539 w 723"/>
                  <a:gd name="T85" fmla="*/ 556 h 721"/>
                  <a:gd name="T86" fmla="*/ 428 w 723"/>
                  <a:gd name="T87" fmla="*/ 616 h 721"/>
                  <a:gd name="T88" fmla="*/ 321 w 723"/>
                  <a:gd name="T89" fmla="*/ 622 h 721"/>
                  <a:gd name="T90" fmla="*/ 204 w 723"/>
                  <a:gd name="T91" fmla="*/ 571 h 721"/>
                  <a:gd name="T92" fmla="*/ 123 w 723"/>
                  <a:gd name="T93" fmla="*/ 474 h 721"/>
                  <a:gd name="T94" fmla="*/ 98 w 723"/>
                  <a:gd name="T95" fmla="*/ 360 h 721"/>
                  <a:gd name="T96" fmla="*/ 123 w 723"/>
                  <a:gd name="T97" fmla="*/ 245 h 721"/>
                  <a:gd name="T98" fmla="*/ 204 w 723"/>
                  <a:gd name="T99" fmla="*/ 148 h 721"/>
                  <a:gd name="T100" fmla="*/ 321 w 723"/>
                  <a:gd name="T101" fmla="*/ 99 h 721"/>
                  <a:gd name="T102" fmla="*/ 428 w 723"/>
                  <a:gd name="T103" fmla="*/ 104 h 721"/>
                  <a:gd name="T104" fmla="*/ 539 w 723"/>
                  <a:gd name="T105" fmla="*/ 164 h 721"/>
                  <a:gd name="T106" fmla="*/ 611 w 723"/>
                  <a:gd name="T107" fmla="*/ 269 h 7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</a:cxnLst>
                <a:rect l="0" t="0" r="r" b="b"/>
                <a:pathLst>
                  <a:path w="723" h="721">
                    <a:moveTo>
                      <a:pt x="702" y="375"/>
                    </a:moveTo>
                    <a:lnTo>
                      <a:pt x="723" y="368"/>
                    </a:lnTo>
                    <a:lnTo>
                      <a:pt x="723" y="353"/>
                    </a:lnTo>
                    <a:lnTo>
                      <a:pt x="702" y="344"/>
                    </a:lnTo>
                    <a:lnTo>
                      <a:pt x="683" y="341"/>
                    </a:lnTo>
                    <a:lnTo>
                      <a:pt x="681" y="320"/>
                    </a:lnTo>
                    <a:lnTo>
                      <a:pt x="701" y="313"/>
                    </a:lnTo>
                    <a:lnTo>
                      <a:pt x="719" y="301"/>
                    </a:lnTo>
                    <a:lnTo>
                      <a:pt x="716" y="286"/>
                    </a:lnTo>
                    <a:lnTo>
                      <a:pt x="695" y="281"/>
                    </a:lnTo>
                    <a:lnTo>
                      <a:pt x="674" y="281"/>
                    </a:lnTo>
                    <a:lnTo>
                      <a:pt x="668" y="263"/>
                    </a:lnTo>
                    <a:lnTo>
                      <a:pt x="686" y="251"/>
                    </a:lnTo>
                    <a:lnTo>
                      <a:pt x="702" y="236"/>
                    </a:lnTo>
                    <a:lnTo>
                      <a:pt x="696" y="223"/>
                    </a:lnTo>
                    <a:lnTo>
                      <a:pt x="674" y="223"/>
                    </a:lnTo>
                    <a:lnTo>
                      <a:pt x="654" y="226"/>
                    </a:lnTo>
                    <a:lnTo>
                      <a:pt x="645" y="208"/>
                    </a:lnTo>
                    <a:lnTo>
                      <a:pt x="660" y="194"/>
                    </a:lnTo>
                    <a:lnTo>
                      <a:pt x="674" y="176"/>
                    </a:lnTo>
                    <a:lnTo>
                      <a:pt x="665" y="163"/>
                    </a:lnTo>
                    <a:lnTo>
                      <a:pt x="644" y="167"/>
                    </a:lnTo>
                    <a:lnTo>
                      <a:pt x="624" y="175"/>
                    </a:lnTo>
                    <a:lnTo>
                      <a:pt x="612" y="158"/>
                    </a:lnTo>
                    <a:lnTo>
                      <a:pt x="624" y="142"/>
                    </a:lnTo>
                    <a:lnTo>
                      <a:pt x="633" y="122"/>
                    </a:lnTo>
                    <a:lnTo>
                      <a:pt x="624" y="110"/>
                    </a:lnTo>
                    <a:lnTo>
                      <a:pt x="603" y="118"/>
                    </a:lnTo>
                    <a:lnTo>
                      <a:pt x="585" y="130"/>
                    </a:lnTo>
                    <a:lnTo>
                      <a:pt x="570" y="116"/>
                    </a:lnTo>
                    <a:lnTo>
                      <a:pt x="579" y="97"/>
                    </a:lnTo>
                    <a:lnTo>
                      <a:pt x="585" y="76"/>
                    </a:lnTo>
                    <a:lnTo>
                      <a:pt x="573" y="67"/>
                    </a:lnTo>
                    <a:lnTo>
                      <a:pt x="554" y="78"/>
                    </a:lnTo>
                    <a:lnTo>
                      <a:pt x="539" y="93"/>
                    </a:lnTo>
                    <a:lnTo>
                      <a:pt x="523" y="82"/>
                    </a:lnTo>
                    <a:lnTo>
                      <a:pt x="529" y="61"/>
                    </a:lnTo>
                    <a:lnTo>
                      <a:pt x="530" y="40"/>
                    </a:lnTo>
                    <a:lnTo>
                      <a:pt x="517" y="33"/>
                    </a:lnTo>
                    <a:lnTo>
                      <a:pt x="500" y="48"/>
                    </a:lnTo>
                    <a:lnTo>
                      <a:pt x="487" y="64"/>
                    </a:lnTo>
                    <a:lnTo>
                      <a:pt x="469" y="57"/>
                    </a:lnTo>
                    <a:lnTo>
                      <a:pt x="470" y="36"/>
                    </a:lnTo>
                    <a:lnTo>
                      <a:pt x="467" y="15"/>
                    </a:lnTo>
                    <a:lnTo>
                      <a:pt x="454" y="10"/>
                    </a:lnTo>
                    <a:lnTo>
                      <a:pt x="440" y="28"/>
                    </a:lnTo>
                    <a:lnTo>
                      <a:pt x="431" y="46"/>
                    </a:lnTo>
                    <a:lnTo>
                      <a:pt x="410" y="42"/>
                    </a:lnTo>
                    <a:lnTo>
                      <a:pt x="409" y="22"/>
                    </a:lnTo>
                    <a:lnTo>
                      <a:pt x="403" y="1"/>
                    </a:lnTo>
                    <a:lnTo>
                      <a:pt x="388" y="0"/>
                    </a:lnTo>
                    <a:lnTo>
                      <a:pt x="377" y="19"/>
                    </a:lnTo>
                    <a:lnTo>
                      <a:pt x="371" y="39"/>
                    </a:lnTo>
                    <a:lnTo>
                      <a:pt x="352" y="39"/>
                    </a:lnTo>
                    <a:lnTo>
                      <a:pt x="346" y="19"/>
                    </a:lnTo>
                    <a:lnTo>
                      <a:pt x="335" y="0"/>
                    </a:lnTo>
                    <a:lnTo>
                      <a:pt x="321" y="1"/>
                    </a:lnTo>
                    <a:lnTo>
                      <a:pt x="315" y="22"/>
                    </a:lnTo>
                    <a:lnTo>
                      <a:pt x="313" y="42"/>
                    </a:lnTo>
                    <a:lnTo>
                      <a:pt x="292" y="46"/>
                    </a:lnTo>
                    <a:lnTo>
                      <a:pt x="283" y="28"/>
                    </a:lnTo>
                    <a:lnTo>
                      <a:pt x="270" y="10"/>
                    </a:lnTo>
                    <a:lnTo>
                      <a:pt x="255" y="15"/>
                    </a:lnTo>
                    <a:lnTo>
                      <a:pt x="253" y="36"/>
                    </a:lnTo>
                    <a:lnTo>
                      <a:pt x="255" y="57"/>
                    </a:lnTo>
                    <a:lnTo>
                      <a:pt x="237" y="64"/>
                    </a:lnTo>
                    <a:lnTo>
                      <a:pt x="223" y="48"/>
                    </a:lnTo>
                    <a:lnTo>
                      <a:pt x="207" y="33"/>
                    </a:lnTo>
                    <a:lnTo>
                      <a:pt x="193" y="40"/>
                    </a:lnTo>
                    <a:lnTo>
                      <a:pt x="195" y="61"/>
                    </a:lnTo>
                    <a:lnTo>
                      <a:pt x="201" y="82"/>
                    </a:lnTo>
                    <a:lnTo>
                      <a:pt x="184" y="93"/>
                    </a:lnTo>
                    <a:lnTo>
                      <a:pt x="168" y="78"/>
                    </a:lnTo>
                    <a:lnTo>
                      <a:pt x="150" y="67"/>
                    </a:lnTo>
                    <a:lnTo>
                      <a:pt x="138" y="76"/>
                    </a:lnTo>
                    <a:lnTo>
                      <a:pt x="144" y="97"/>
                    </a:lnTo>
                    <a:lnTo>
                      <a:pt x="153" y="116"/>
                    </a:lnTo>
                    <a:lnTo>
                      <a:pt x="138" y="130"/>
                    </a:lnTo>
                    <a:lnTo>
                      <a:pt x="120" y="118"/>
                    </a:lnTo>
                    <a:lnTo>
                      <a:pt x="99" y="110"/>
                    </a:lnTo>
                    <a:lnTo>
                      <a:pt x="89" y="122"/>
                    </a:lnTo>
                    <a:lnTo>
                      <a:pt x="99" y="142"/>
                    </a:lnTo>
                    <a:lnTo>
                      <a:pt x="111" y="158"/>
                    </a:lnTo>
                    <a:lnTo>
                      <a:pt x="99" y="175"/>
                    </a:lnTo>
                    <a:lnTo>
                      <a:pt x="80" y="167"/>
                    </a:lnTo>
                    <a:lnTo>
                      <a:pt x="57" y="163"/>
                    </a:lnTo>
                    <a:lnTo>
                      <a:pt x="50" y="176"/>
                    </a:lnTo>
                    <a:lnTo>
                      <a:pt x="63" y="194"/>
                    </a:lnTo>
                    <a:lnTo>
                      <a:pt x="78" y="208"/>
                    </a:lnTo>
                    <a:lnTo>
                      <a:pt x="69" y="226"/>
                    </a:lnTo>
                    <a:lnTo>
                      <a:pt x="48" y="223"/>
                    </a:lnTo>
                    <a:lnTo>
                      <a:pt x="27" y="223"/>
                    </a:lnTo>
                    <a:lnTo>
                      <a:pt x="21" y="236"/>
                    </a:lnTo>
                    <a:lnTo>
                      <a:pt x="38" y="251"/>
                    </a:lnTo>
                    <a:lnTo>
                      <a:pt x="56" y="263"/>
                    </a:lnTo>
                    <a:lnTo>
                      <a:pt x="50" y="281"/>
                    </a:lnTo>
                    <a:lnTo>
                      <a:pt x="29" y="281"/>
                    </a:lnTo>
                    <a:lnTo>
                      <a:pt x="8" y="286"/>
                    </a:lnTo>
                    <a:lnTo>
                      <a:pt x="5" y="301"/>
                    </a:lnTo>
                    <a:lnTo>
                      <a:pt x="23" y="313"/>
                    </a:lnTo>
                    <a:lnTo>
                      <a:pt x="42" y="320"/>
                    </a:lnTo>
                    <a:lnTo>
                      <a:pt x="41" y="341"/>
                    </a:lnTo>
                    <a:lnTo>
                      <a:pt x="20" y="344"/>
                    </a:lnTo>
                    <a:lnTo>
                      <a:pt x="0" y="353"/>
                    </a:lnTo>
                    <a:lnTo>
                      <a:pt x="0" y="368"/>
                    </a:lnTo>
                    <a:lnTo>
                      <a:pt x="20" y="375"/>
                    </a:lnTo>
                    <a:lnTo>
                      <a:pt x="41" y="380"/>
                    </a:lnTo>
                    <a:lnTo>
                      <a:pt x="42" y="399"/>
                    </a:lnTo>
                    <a:lnTo>
                      <a:pt x="23" y="407"/>
                    </a:lnTo>
                    <a:lnTo>
                      <a:pt x="5" y="419"/>
                    </a:lnTo>
                    <a:lnTo>
                      <a:pt x="8" y="434"/>
                    </a:lnTo>
                    <a:lnTo>
                      <a:pt x="29" y="438"/>
                    </a:lnTo>
                    <a:lnTo>
                      <a:pt x="50" y="438"/>
                    </a:lnTo>
                    <a:lnTo>
                      <a:pt x="56" y="458"/>
                    </a:lnTo>
                    <a:lnTo>
                      <a:pt x="38" y="468"/>
                    </a:lnTo>
                    <a:lnTo>
                      <a:pt x="21" y="483"/>
                    </a:lnTo>
                    <a:lnTo>
                      <a:pt x="27" y="498"/>
                    </a:lnTo>
                    <a:lnTo>
                      <a:pt x="48" y="498"/>
                    </a:lnTo>
                    <a:lnTo>
                      <a:pt x="69" y="495"/>
                    </a:lnTo>
                    <a:lnTo>
                      <a:pt x="78" y="513"/>
                    </a:lnTo>
                    <a:lnTo>
                      <a:pt x="63" y="527"/>
                    </a:lnTo>
                    <a:lnTo>
                      <a:pt x="50" y="545"/>
                    </a:lnTo>
                    <a:lnTo>
                      <a:pt x="57" y="556"/>
                    </a:lnTo>
                    <a:lnTo>
                      <a:pt x="80" y="553"/>
                    </a:lnTo>
                    <a:lnTo>
                      <a:pt x="99" y="546"/>
                    </a:lnTo>
                    <a:lnTo>
                      <a:pt x="111" y="562"/>
                    </a:lnTo>
                    <a:lnTo>
                      <a:pt x="99" y="579"/>
                    </a:lnTo>
                    <a:lnTo>
                      <a:pt x="89" y="598"/>
                    </a:lnTo>
                    <a:lnTo>
                      <a:pt x="99" y="609"/>
                    </a:lnTo>
                    <a:lnTo>
                      <a:pt x="120" y="601"/>
                    </a:lnTo>
                    <a:lnTo>
                      <a:pt x="138" y="591"/>
                    </a:lnTo>
                    <a:lnTo>
                      <a:pt x="153" y="604"/>
                    </a:lnTo>
                    <a:lnTo>
                      <a:pt x="144" y="622"/>
                    </a:lnTo>
                    <a:lnTo>
                      <a:pt x="138" y="645"/>
                    </a:lnTo>
                    <a:lnTo>
                      <a:pt x="150" y="654"/>
                    </a:lnTo>
                    <a:lnTo>
                      <a:pt x="168" y="642"/>
                    </a:lnTo>
                    <a:lnTo>
                      <a:pt x="184" y="628"/>
                    </a:lnTo>
                    <a:lnTo>
                      <a:pt x="201" y="639"/>
                    </a:lnTo>
                    <a:lnTo>
                      <a:pt x="195" y="658"/>
                    </a:lnTo>
                    <a:lnTo>
                      <a:pt x="193" y="681"/>
                    </a:lnTo>
                    <a:lnTo>
                      <a:pt x="207" y="687"/>
                    </a:lnTo>
                    <a:lnTo>
                      <a:pt x="223" y="673"/>
                    </a:lnTo>
                    <a:lnTo>
                      <a:pt x="237" y="657"/>
                    </a:lnTo>
                    <a:lnTo>
                      <a:pt x="255" y="664"/>
                    </a:lnTo>
                    <a:lnTo>
                      <a:pt x="253" y="684"/>
                    </a:lnTo>
                    <a:lnTo>
                      <a:pt x="255" y="706"/>
                    </a:lnTo>
                    <a:lnTo>
                      <a:pt x="270" y="711"/>
                    </a:lnTo>
                    <a:lnTo>
                      <a:pt x="283" y="693"/>
                    </a:lnTo>
                    <a:lnTo>
                      <a:pt x="292" y="675"/>
                    </a:lnTo>
                    <a:lnTo>
                      <a:pt x="313" y="678"/>
                    </a:lnTo>
                    <a:lnTo>
                      <a:pt x="315" y="699"/>
                    </a:lnTo>
                    <a:lnTo>
                      <a:pt x="321" y="720"/>
                    </a:lnTo>
                    <a:lnTo>
                      <a:pt x="335" y="721"/>
                    </a:lnTo>
                    <a:lnTo>
                      <a:pt x="346" y="702"/>
                    </a:lnTo>
                    <a:lnTo>
                      <a:pt x="352" y="682"/>
                    </a:lnTo>
                    <a:lnTo>
                      <a:pt x="371" y="682"/>
                    </a:lnTo>
                    <a:lnTo>
                      <a:pt x="377" y="702"/>
                    </a:lnTo>
                    <a:lnTo>
                      <a:pt x="388" y="721"/>
                    </a:lnTo>
                    <a:lnTo>
                      <a:pt x="403" y="720"/>
                    </a:lnTo>
                    <a:lnTo>
                      <a:pt x="409" y="699"/>
                    </a:lnTo>
                    <a:lnTo>
                      <a:pt x="410" y="678"/>
                    </a:lnTo>
                    <a:lnTo>
                      <a:pt x="431" y="675"/>
                    </a:lnTo>
                    <a:lnTo>
                      <a:pt x="440" y="693"/>
                    </a:lnTo>
                    <a:lnTo>
                      <a:pt x="454" y="711"/>
                    </a:lnTo>
                    <a:lnTo>
                      <a:pt x="467" y="706"/>
                    </a:lnTo>
                    <a:lnTo>
                      <a:pt x="470" y="684"/>
                    </a:lnTo>
                    <a:lnTo>
                      <a:pt x="469" y="664"/>
                    </a:lnTo>
                    <a:lnTo>
                      <a:pt x="487" y="657"/>
                    </a:lnTo>
                    <a:lnTo>
                      <a:pt x="500" y="673"/>
                    </a:lnTo>
                    <a:lnTo>
                      <a:pt x="517" y="687"/>
                    </a:lnTo>
                    <a:lnTo>
                      <a:pt x="530" y="681"/>
                    </a:lnTo>
                    <a:lnTo>
                      <a:pt x="529" y="658"/>
                    </a:lnTo>
                    <a:lnTo>
                      <a:pt x="523" y="639"/>
                    </a:lnTo>
                    <a:lnTo>
                      <a:pt x="539" y="628"/>
                    </a:lnTo>
                    <a:lnTo>
                      <a:pt x="554" y="642"/>
                    </a:lnTo>
                    <a:lnTo>
                      <a:pt x="573" y="654"/>
                    </a:lnTo>
                    <a:lnTo>
                      <a:pt x="585" y="645"/>
                    </a:lnTo>
                    <a:lnTo>
                      <a:pt x="579" y="622"/>
                    </a:lnTo>
                    <a:lnTo>
                      <a:pt x="570" y="604"/>
                    </a:lnTo>
                    <a:lnTo>
                      <a:pt x="585" y="591"/>
                    </a:lnTo>
                    <a:lnTo>
                      <a:pt x="603" y="601"/>
                    </a:lnTo>
                    <a:lnTo>
                      <a:pt x="624" y="609"/>
                    </a:lnTo>
                    <a:lnTo>
                      <a:pt x="633" y="598"/>
                    </a:lnTo>
                    <a:lnTo>
                      <a:pt x="624" y="579"/>
                    </a:lnTo>
                    <a:lnTo>
                      <a:pt x="612" y="562"/>
                    </a:lnTo>
                    <a:lnTo>
                      <a:pt x="624" y="546"/>
                    </a:lnTo>
                    <a:lnTo>
                      <a:pt x="644" y="553"/>
                    </a:lnTo>
                    <a:lnTo>
                      <a:pt x="665" y="556"/>
                    </a:lnTo>
                    <a:lnTo>
                      <a:pt x="674" y="545"/>
                    </a:lnTo>
                    <a:lnTo>
                      <a:pt x="660" y="527"/>
                    </a:lnTo>
                    <a:lnTo>
                      <a:pt x="645" y="513"/>
                    </a:lnTo>
                    <a:lnTo>
                      <a:pt x="654" y="495"/>
                    </a:lnTo>
                    <a:lnTo>
                      <a:pt x="674" y="498"/>
                    </a:lnTo>
                    <a:lnTo>
                      <a:pt x="696" y="498"/>
                    </a:lnTo>
                    <a:lnTo>
                      <a:pt x="702" y="483"/>
                    </a:lnTo>
                    <a:lnTo>
                      <a:pt x="686" y="468"/>
                    </a:lnTo>
                    <a:lnTo>
                      <a:pt x="668" y="458"/>
                    </a:lnTo>
                    <a:lnTo>
                      <a:pt x="674" y="438"/>
                    </a:lnTo>
                    <a:lnTo>
                      <a:pt x="695" y="438"/>
                    </a:lnTo>
                    <a:lnTo>
                      <a:pt x="716" y="434"/>
                    </a:lnTo>
                    <a:lnTo>
                      <a:pt x="719" y="419"/>
                    </a:lnTo>
                    <a:lnTo>
                      <a:pt x="701" y="407"/>
                    </a:lnTo>
                    <a:lnTo>
                      <a:pt x="681" y="399"/>
                    </a:lnTo>
                    <a:lnTo>
                      <a:pt x="683" y="380"/>
                    </a:lnTo>
                    <a:lnTo>
                      <a:pt x="702" y="375"/>
                    </a:lnTo>
                    <a:close/>
                    <a:moveTo>
                      <a:pt x="626" y="360"/>
                    </a:moveTo>
                    <a:lnTo>
                      <a:pt x="626" y="374"/>
                    </a:lnTo>
                    <a:lnTo>
                      <a:pt x="623" y="401"/>
                    </a:lnTo>
                    <a:lnTo>
                      <a:pt x="618" y="426"/>
                    </a:lnTo>
                    <a:lnTo>
                      <a:pt x="611" y="450"/>
                    </a:lnTo>
                    <a:lnTo>
                      <a:pt x="600" y="474"/>
                    </a:lnTo>
                    <a:lnTo>
                      <a:pt x="588" y="497"/>
                    </a:lnTo>
                    <a:lnTo>
                      <a:pt x="573" y="518"/>
                    </a:lnTo>
                    <a:lnTo>
                      <a:pt x="557" y="539"/>
                    </a:lnTo>
                    <a:lnTo>
                      <a:pt x="539" y="556"/>
                    </a:lnTo>
                    <a:lnTo>
                      <a:pt x="520" y="571"/>
                    </a:lnTo>
                    <a:lnTo>
                      <a:pt x="499" y="586"/>
                    </a:lnTo>
                    <a:lnTo>
                      <a:pt x="476" y="598"/>
                    </a:lnTo>
                    <a:lnTo>
                      <a:pt x="452" y="609"/>
                    </a:lnTo>
                    <a:lnTo>
                      <a:pt x="428" y="616"/>
                    </a:lnTo>
                    <a:lnTo>
                      <a:pt x="401" y="622"/>
                    </a:lnTo>
                    <a:lnTo>
                      <a:pt x="374" y="624"/>
                    </a:lnTo>
                    <a:lnTo>
                      <a:pt x="361" y="624"/>
                    </a:lnTo>
                    <a:lnTo>
                      <a:pt x="347" y="624"/>
                    </a:lnTo>
                    <a:lnTo>
                      <a:pt x="321" y="622"/>
                    </a:lnTo>
                    <a:lnTo>
                      <a:pt x="295" y="616"/>
                    </a:lnTo>
                    <a:lnTo>
                      <a:pt x="271" y="609"/>
                    </a:lnTo>
                    <a:lnTo>
                      <a:pt x="247" y="598"/>
                    </a:lnTo>
                    <a:lnTo>
                      <a:pt x="225" y="586"/>
                    </a:lnTo>
                    <a:lnTo>
                      <a:pt x="204" y="571"/>
                    </a:lnTo>
                    <a:lnTo>
                      <a:pt x="184" y="556"/>
                    </a:lnTo>
                    <a:lnTo>
                      <a:pt x="166" y="539"/>
                    </a:lnTo>
                    <a:lnTo>
                      <a:pt x="150" y="518"/>
                    </a:lnTo>
                    <a:lnTo>
                      <a:pt x="135" y="497"/>
                    </a:lnTo>
                    <a:lnTo>
                      <a:pt x="123" y="474"/>
                    </a:lnTo>
                    <a:lnTo>
                      <a:pt x="113" y="450"/>
                    </a:lnTo>
                    <a:lnTo>
                      <a:pt x="105" y="426"/>
                    </a:lnTo>
                    <a:lnTo>
                      <a:pt x="101" y="401"/>
                    </a:lnTo>
                    <a:lnTo>
                      <a:pt x="98" y="374"/>
                    </a:lnTo>
                    <a:lnTo>
                      <a:pt x="98" y="360"/>
                    </a:lnTo>
                    <a:lnTo>
                      <a:pt x="98" y="347"/>
                    </a:lnTo>
                    <a:lnTo>
                      <a:pt x="101" y="320"/>
                    </a:lnTo>
                    <a:lnTo>
                      <a:pt x="105" y="295"/>
                    </a:lnTo>
                    <a:lnTo>
                      <a:pt x="113" y="269"/>
                    </a:lnTo>
                    <a:lnTo>
                      <a:pt x="123" y="245"/>
                    </a:lnTo>
                    <a:lnTo>
                      <a:pt x="135" y="223"/>
                    </a:lnTo>
                    <a:lnTo>
                      <a:pt x="150" y="202"/>
                    </a:lnTo>
                    <a:lnTo>
                      <a:pt x="166" y="182"/>
                    </a:lnTo>
                    <a:lnTo>
                      <a:pt x="184" y="164"/>
                    </a:lnTo>
                    <a:lnTo>
                      <a:pt x="204" y="148"/>
                    </a:lnTo>
                    <a:lnTo>
                      <a:pt x="225" y="134"/>
                    </a:lnTo>
                    <a:lnTo>
                      <a:pt x="247" y="122"/>
                    </a:lnTo>
                    <a:lnTo>
                      <a:pt x="271" y="112"/>
                    </a:lnTo>
                    <a:lnTo>
                      <a:pt x="295" y="104"/>
                    </a:lnTo>
                    <a:lnTo>
                      <a:pt x="321" y="99"/>
                    </a:lnTo>
                    <a:lnTo>
                      <a:pt x="347" y="96"/>
                    </a:lnTo>
                    <a:lnTo>
                      <a:pt x="361" y="96"/>
                    </a:lnTo>
                    <a:lnTo>
                      <a:pt x="374" y="96"/>
                    </a:lnTo>
                    <a:lnTo>
                      <a:pt x="401" y="99"/>
                    </a:lnTo>
                    <a:lnTo>
                      <a:pt x="428" y="104"/>
                    </a:lnTo>
                    <a:lnTo>
                      <a:pt x="452" y="112"/>
                    </a:lnTo>
                    <a:lnTo>
                      <a:pt x="476" y="122"/>
                    </a:lnTo>
                    <a:lnTo>
                      <a:pt x="499" y="134"/>
                    </a:lnTo>
                    <a:lnTo>
                      <a:pt x="520" y="148"/>
                    </a:lnTo>
                    <a:lnTo>
                      <a:pt x="539" y="164"/>
                    </a:lnTo>
                    <a:lnTo>
                      <a:pt x="557" y="182"/>
                    </a:lnTo>
                    <a:lnTo>
                      <a:pt x="573" y="202"/>
                    </a:lnTo>
                    <a:lnTo>
                      <a:pt x="588" y="223"/>
                    </a:lnTo>
                    <a:lnTo>
                      <a:pt x="600" y="245"/>
                    </a:lnTo>
                    <a:lnTo>
                      <a:pt x="611" y="269"/>
                    </a:lnTo>
                    <a:lnTo>
                      <a:pt x="618" y="295"/>
                    </a:lnTo>
                    <a:lnTo>
                      <a:pt x="623" y="320"/>
                    </a:lnTo>
                    <a:lnTo>
                      <a:pt x="626" y="347"/>
                    </a:lnTo>
                    <a:lnTo>
                      <a:pt x="626" y="36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 defTabSz="685800">
                  <a:defRPr/>
                </a:pPr>
                <a:endParaRPr lang="de-DE" sz="1350" dirty="0">
                  <a:solidFill>
                    <a:prstClr val="black"/>
                  </a:solidFill>
                  <a:latin typeface="Arial"/>
                </a:endParaRPr>
              </a:p>
            </p:txBody>
          </p:sp>
        </p:grpSp>
        <p:grpSp>
          <p:nvGrpSpPr>
            <p:cNvPr id="10" name="Gruppieren 3">
              <a:extLst>
                <a:ext uri="{FF2B5EF4-FFF2-40B4-BE49-F238E27FC236}">
                  <a16:creationId xmlns:a16="http://schemas.microsoft.com/office/drawing/2014/main" id="{4C7AD78C-19D9-4E9E-8F33-EC4FD0CC9493}"/>
                </a:ext>
              </a:extLst>
            </p:cNvPr>
            <p:cNvGrpSpPr/>
            <p:nvPr/>
          </p:nvGrpSpPr>
          <p:grpSpPr>
            <a:xfrm>
              <a:off x="2686984" y="1964413"/>
              <a:ext cx="1410016" cy="1473339"/>
              <a:chOff x="2686984" y="1964413"/>
              <a:chExt cx="1410016" cy="1473339"/>
            </a:xfrm>
          </p:grpSpPr>
          <p:sp>
            <p:nvSpPr>
              <p:cNvPr id="31" name="Ellipse 63">
                <a:extLst>
                  <a:ext uri="{FF2B5EF4-FFF2-40B4-BE49-F238E27FC236}">
                    <a16:creationId xmlns:a16="http://schemas.microsoft.com/office/drawing/2014/main" id="{73FAB716-F822-426E-A05A-6F7964477169}"/>
                  </a:ext>
                </a:extLst>
              </p:cNvPr>
              <p:cNvSpPr/>
              <p:nvPr/>
            </p:nvSpPr>
            <p:spPr>
              <a:xfrm>
                <a:off x="2945422" y="2248754"/>
                <a:ext cx="888233" cy="888233"/>
              </a:xfrm>
              <a:prstGeom prst="ellipse">
                <a:avLst/>
              </a:prstGeom>
              <a:solidFill>
                <a:srgbClr val="FFFFFF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685800">
                  <a:defRPr/>
                </a:pPr>
                <a:endParaRPr lang="de-DE" sz="1350" dirty="0">
                  <a:solidFill>
                    <a:prstClr val="white"/>
                  </a:solidFill>
                  <a:latin typeface="Arial"/>
                </a:endParaRPr>
              </a:p>
            </p:txBody>
          </p:sp>
          <p:sp>
            <p:nvSpPr>
              <p:cNvPr id="32" name="Freeform 6">
                <a:extLst>
                  <a:ext uri="{FF2B5EF4-FFF2-40B4-BE49-F238E27FC236}">
                    <a16:creationId xmlns:a16="http://schemas.microsoft.com/office/drawing/2014/main" id="{A45CB60A-55F0-45BA-88D4-EB83335815A6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2686984" y="1964413"/>
                <a:ext cx="1410016" cy="1473339"/>
              </a:xfrm>
              <a:custGeom>
                <a:avLst/>
                <a:gdLst>
                  <a:gd name="T0" fmla="*/ 323 w 660"/>
                  <a:gd name="T1" fmla="*/ 53 h 692"/>
                  <a:gd name="T2" fmla="*/ 260 w 660"/>
                  <a:gd name="T3" fmla="*/ 9 h 692"/>
                  <a:gd name="T4" fmla="*/ 203 w 660"/>
                  <a:gd name="T5" fmla="*/ 51 h 692"/>
                  <a:gd name="T6" fmla="*/ 151 w 660"/>
                  <a:gd name="T7" fmla="*/ 108 h 692"/>
                  <a:gd name="T8" fmla="*/ 67 w 660"/>
                  <a:gd name="T9" fmla="*/ 131 h 692"/>
                  <a:gd name="T10" fmla="*/ 82 w 660"/>
                  <a:gd name="T11" fmla="*/ 210 h 692"/>
                  <a:gd name="T12" fmla="*/ 13 w 660"/>
                  <a:gd name="T13" fmla="*/ 238 h 692"/>
                  <a:gd name="T14" fmla="*/ 34 w 660"/>
                  <a:gd name="T15" fmla="*/ 316 h 692"/>
                  <a:gd name="T16" fmla="*/ 42 w 660"/>
                  <a:gd name="T17" fmla="*/ 397 h 692"/>
                  <a:gd name="T18" fmla="*/ 24 w 660"/>
                  <a:gd name="T19" fmla="*/ 448 h 692"/>
                  <a:gd name="T20" fmla="*/ 76 w 660"/>
                  <a:gd name="T21" fmla="*/ 475 h 692"/>
                  <a:gd name="T22" fmla="*/ 68 w 660"/>
                  <a:gd name="T23" fmla="*/ 553 h 692"/>
                  <a:gd name="T24" fmla="*/ 116 w 660"/>
                  <a:gd name="T25" fmla="*/ 592 h 692"/>
                  <a:gd name="T26" fmla="*/ 167 w 660"/>
                  <a:gd name="T27" fmla="*/ 583 h 692"/>
                  <a:gd name="T28" fmla="*/ 208 w 660"/>
                  <a:gd name="T29" fmla="*/ 652 h 692"/>
                  <a:gd name="T30" fmla="*/ 264 w 660"/>
                  <a:gd name="T31" fmla="*/ 673 h 692"/>
                  <a:gd name="T32" fmla="*/ 333 w 660"/>
                  <a:gd name="T33" fmla="*/ 641 h 692"/>
                  <a:gd name="T34" fmla="*/ 414 w 660"/>
                  <a:gd name="T35" fmla="*/ 683 h 692"/>
                  <a:gd name="T36" fmla="*/ 449 w 660"/>
                  <a:gd name="T37" fmla="*/ 610 h 692"/>
                  <a:gd name="T38" fmla="*/ 498 w 660"/>
                  <a:gd name="T39" fmla="*/ 601 h 692"/>
                  <a:gd name="T40" fmla="*/ 561 w 660"/>
                  <a:gd name="T41" fmla="*/ 598 h 692"/>
                  <a:gd name="T42" fmla="*/ 559 w 660"/>
                  <a:gd name="T43" fmla="*/ 517 h 692"/>
                  <a:gd name="T44" fmla="*/ 604 w 660"/>
                  <a:gd name="T45" fmla="*/ 473 h 692"/>
                  <a:gd name="T46" fmla="*/ 652 w 660"/>
                  <a:gd name="T47" fmla="*/ 435 h 692"/>
                  <a:gd name="T48" fmla="*/ 610 w 660"/>
                  <a:gd name="T49" fmla="*/ 367 h 692"/>
                  <a:gd name="T50" fmla="*/ 655 w 660"/>
                  <a:gd name="T51" fmla="*/ 301 h 692"/>
                  <a:gd name="T52" fmla="*/ 610 w 660"/>
                  <a:gd name="T53" fmla="*/ 217 h 692"/>
                  <a:gd name="T54" fmla="*/ 553 w 660"/>
                  <a:gd name="T55" fmla="*/ 161 h 692"/>
                  <a:gd name="T56" fmla="*/ 532 w 660"/>
                  <a:gd name="T57" fmla="*/ 69 h 692"/>
                  <a:gd name="T58" fmla="*/ 458 w 660"/>
                  <a:gd name="T59" fmla="*/ 83 h 692"/>
                  <a:gd name="T60" fmla="*/ 431 w 660"/>
                  <a:gd name="T61" fmla="*/ 14 h 692"/>
                  <a:gd name="T62" fmla="*/ 341 w 660"/>
                  <a:gd name="T63" fmla="*/ 111 h 692"/>
                  <a:gd name="T64" fmla="*/ 426 w 660"/>
                  <a:gd name="T65" fmla="*/ 134 h 692"/>
                  <a:gd name="T66" fmla="*/ 455 w 660"/>
                  <a:gd name="T67" fmla="*/ 152 h 692"/>
                  <a:gd name="T68" fmla="*/ 487 w 660"/>
                  <a:gd name="T69" fmla="*/ 180 h 692"/>
                  <a:gd name="T70" fmla="*/ 504 w 660"/>
                  <a:gd name="T71" fmla="*/ 198 h 692"/>
                  <a:gd name="T72" fmla="*/ 532 w 660"/>
                  <a:gd name="T73" fmla="*/ 244 h 692"/>
                  <a:gd name="T74" fmla="*/ 543 w 660"/>
                  <a:gd name="T75" fmla="*/ 274 h 692"/>
                  <a:gd name="T76" fmla="*/ 549 w 660"/>
                  <a:gd name="T77" fmla="*/ 298 h 692"/>
                  <a:gd name="T78" fmla="*/ 552 w 660"/>
                  <a:gd name="T79" fmla="*/ 313 h 692"/>
                  <a:gd name="T80" fmla="*/ 553 w 660"/>
                  <a:gd name="T81" fmla="*/ 358 h 692"/>
                  <a:gd name="T82" fmla="*/ 549 w 660"/>
                  <a:gd name="T83" fmla="*/ 393 h 692"/>
                  <a:gd name="T84" fmla="*/ 544 w 660"/>
                  <a:gd name="T85" fmla="*/ 415 h 692"/>
                  <a:gd name="T86" fmla="*/ 516 w 660"/>
                  <a:gd name="T87" fmla="*/ 476 h 692"/>
                  <a:gd name="T88" fmla="*/ 502 w 660"/>
                  <a:gd name="T89" fmla="*/ 494 h 692"/>
                  <a:gd name="T90" fmla="*/ 417 w 660"/>
                  <a:gd name="T91" fmla="*/ 562 h 692"/>
                  <a:gd name="T92" fmla="*/ 330 w 660"/>
                  <a:gd name="T93" fmla="*/ 581 h 692"/>
                  <a:gd name="T94" fmla="*/ 242 w 660"/>
                  <a:gd name="T95" fmla="*/ 562 h 692"/>
                  <a:gd name="T96" fmla="*/ 187 w 660"/>
                  <a:gd name="T97" fmla="*/ 527 h 692"/>
                  <a:gd name="T98" fmla="*/ 157 w 660"/>
                  <a:gd name="T99" fmla="*/ 494 h 692"/>
                  <a:gd name="T100" fmla="*/ 124 w 660"/>
                  <a:gd name="T101" fmla="*/ 438 h 692"/>
                  <a:gd name="T102" fmla="*/ 113 w 660"/>
                  <a:gd name="T103" fmla="*/ 405 h 692"/>
                  <a:gd name="T104" fmla="*/ 109 w 660"/>
                  <a:gd name="T105" fmla="*/ 382 h 692"/>
                  <a:gd name="T106" fmla="*/ 106 w 660"/>
                  <a:gd name="T107" fmla="*/ 358 h 692"/>
                  <a:gd name="T108" fmla="*/ 107 w 660"/>
                  <a:gd name="T109" fmla="*/ 322 h 692"/>
                  <a:gd name="T110" fmla="*/ 113 w 660"/>
                  <a:gd name="T111" fmla="*/ 288 h 692"/>
                  <a:gd name="T112" fmla="*/ 121 w 660"/>
                  <a:gd name="T113" fmla="*/ 261 h 692"/>
                  <a:gd name="T114" fmla="*/ 128 w 660"/>
                  <a:gd name="T115" fmla="*/ 243 h 692"/>
                  <a:gd name="T116" fmla="*/ 148 w 660"/>
                  <a:gd name="T117" fmla="*/ 210 h 692"/>
                  <a:gd name="T118" fmla="*/ 164 w 660"/>
                  <a:gd name="T119" fmla="*/ 188 h 692"/>
                  <a:gd name="T120" fmla="*/ 253 w 660"/>
                  <a:gd name="T121" fmla="*/ 125 h 692"/>
                  <a:gd name="T122" fmla="*/ 330 w 660"/>
                  <a:gd name="T123" fmla="*/ 111 h 6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</a:cxnLst>
                <a:rect l="0" t="0" r="r" b="b"/>
                <a:pathLst>
                  <a:path w="660" h="692">
                    <a:moveTo>
                      <a:pt x="375" y="0"/>
                    </a:moveTo>
                    <a:lnTo>
                      <a:pt x="374" y="6"/>
                    </a:lnTo>
                    <a:lnTo>
                      <a:pt x="371" y="17"/>
                    </a:lnTo>
                    <a:lnTo>
                      <a:pt x="366" y="26"/>
                    </a:lnTo>
                    <a:lnTo>
                      <a:pt x="359" y="35"/>
                    </a:lnTo>
                    <a:lnTo>
                      <a:pt x="351" y="42"/>
                    </a:lnTo>
                    <a:lnTo>
                      <a:pt x="342" y="47"/>
                    </a:lnTo>
                    <a:lnTo>
                      <a:pt x="333" y="51"/>
                    </a:lnTo>
                    <a:lnTo>
                      <a:pt x="323" y="53"/>
                    </a:lnTo>
                    <a:lnTo>
                      <a:pt x="317" y="54"/>
                    </a:lnTo>
                    <a:lnTo>
                      <a:pt x="311" y="53"/>
                    </a:lnTo>
                    <a:lnTo>
                      <a:pt x="302" y="51"/>
                    </a:lnTo>
                    <a:lnTo>
                      <a:pt x="291" y="48"/>
                    </a:lnTo>
                    <a:lnTo>
                      <a:pt x="284" y="42"/>
                    </a:lnTo>
                    <a:lnTo>
                      <a:pt x="276" y="36"/>
                    </a:lnTo>
                    <a:lnTo>
                      <a:pt x="269" y="29"/>
                    </a:lnTo>
                    <a:lnTo>
                      <a:pt x="264" y="20"/>
                    </a:lnTo>
                    <a:lnTo>
                      <a:pt x="260" y="9"/>
                    </a:lnTo>
                    <a:lnTo>
                      <a:pt x="260" y="5"/>
                    </a:lnTo>
                    <a:lnTo>
                      <a:pt x="251" y="6"/>
                    </a:lnTo>
                    <a:lnTo>
                      <a:pt x="236" y="11"/>
                    </a:lnTo>
                    <a:lnTo>
                      <a:pt x="221" y="15"/>
                    </a:lnTo>
                    <a:lnTo>
                      <a:pt x="206" y="21"/>
                    </a:lnTo>
                    <a:lnTo>
                      <a:pt x="200" y="24"/>
                    </a:lnTo>
                    <a:lnTo>
                      <a:pt x="202" y="30"/>
                    </a:lnTo>
                    <a:lnTo>
                      <a:pt x="203" y="41"/>
                    </a:lnTo>
                    <a:lnTo>
                      <a:pt x="203" y="51"/>
                    </a:lnTo>
                    <a:lnTo>
                      <a:pt x="202" y="62"/>
                    </a:lnTo>
                    <a:lnTo>
                      <a:pt x="199" y="72"/>
                    </a:lnTo>
                    <a:lnTo>
                      <a:pt x="194" y="81"/>
                    </a:lnTo>
                    <a:lnTo>
                      <a:pt x="187" y="90"/>
                    </a:lnTo>
                    <a:lnTo>
                      <a:pt x="179" y="98"/>
                    </a:lnTo>
                    <a:lnTo>
                      <a:pt x="175" y="101"/>
                    </a:lnTo>
                    <a:lnTo>
                      <a:pt x="170" y="102"/>
                    </a:lnTo>
                    <a:lnTo>
                      <a:pt x="161" y="107"/>
                    </a:lnTo>
                    <a:lnTo>
                      <a:pt x="151" y="108"/>
                    </a:lnTo>
                    <a:lnTo>
                      <a:pt x="142" y="108"/>
                    </a:lnTo>
                    <a:lnTo>
                      <a:pt x="131" y="107"/>
                    </a:lnTo>
                    <a:lnTo>
                      <a:pt x="122" y="104"/>
                    </a:lnTo>
                    <a:lnTo>
                      <a:pt x="115" y="99"/>
                    </a:lnTo>
                    <a:lnTo>
                      <a:pt x="107" y="93"/>
                    </a:lnTo>
                    <a:lnTo>
                      <a:pt x="103" y="90"/>
                    </a:lnTo>
                    <a:lnTo>
                      <a:pt x="94" y="99"/>
                    </a:lnTo>
                    <a:lnTo>
                      <a:pt x="76" y="120"/>
                    </a:lnTo>
                    <a:lnTo>
                      <a:pt x="67" y="131"/>
                    </a:lnTo>
                    <a:lnTo>
                      <a:pt x="71" y="135"/>
                    </a:lnTo>
                    <a:lnTo>
                      <a:pt x="79" y="143"/>
                    </a:lnTo>
                    <a:lnTo>
                      <a:pt x="85" y="152"/>
                    </a:lnTo>
                    <a:lnTo>
                      <a:pt x="88" y="162"/>
                    </a:lnTo>
                    <a:lnTo>
                      <a:pt x="89" y="173"/>
                    </a:lnTo>
                    <a:lnTo>
                      <a:pt x="89" y="183"/>
                    </a:lnTo>
                    <a:lnTo>
                      <a:pt x="88" y="195"/>
                    </a:lnTo>
                    <a:lnTo>
                      <a:pt x="85" y="205"/>
                    </a:lnTo>
                    <a:lnTo>
                      <a:pt x="82" y="210"/>
                    </a:lnTo>
                    <a:lnTo>
                      <a:pt x="79" y="214"/>
                    </a:lnTo>
                    <a:lnTo>
                      <a:pt x="73" y="223"/>
                    </a:lnTo>
                    <a:lnTo>
                      <a:pt x="65" y="229"/>
                    </a:lnTo>
                    <a:lnTo>
                      <a:pt x="56" y="235"/>
                    </a:lnTo>
                    <a:lnTo>
                      <a:pt x="47" y="238"/>
                    </a:lnTo>
                    <a:lnTo>
                      <a:pt x="39" y="241"/>
                    </a:lnTo>
                    <a:lnTo>
                      <a:pt x="28" y="241"/>
                    </a:lnTo>
                    <a:lnTo>
                      <a:pt x="18" y="240"/>
                    </a:lnTo>
                    <a:lnTo>
                      <a:pt x="13" y="238"/>
                    </a:lnTo>
                    <a:lnTo>
                      <a:pt x="12" y="246"/>
                    </a:lnTo>
                    <a:lnTo>
                      <a:pt x="7" y="261"/>
                    </a:lnTo>
                    <a:lnTo>
                      <a:pt x="4" y="276"/>
                    </a:lnTo>
                    <a:lnTo>
                      <a:pt x="1" y="292"/>
                    </a:lnTo>
                    <a:lnTo>
                      <a:pt x="0" y="300"/>
                    </a:lnTo>
                    <a:lnTo>
                      <a:pt x="6" y="301"/>
                    </a:lnTo>
                    <a:lnTo>
                      <a:pt x="16" y="304"/>
                    </a:lnTo>
                    <a:lnTo>
                      <a:pt x="25" y="309"/>
                    </a:lnTo>
                    <a:lnTo>
                      <a:pt x="34" y="316"/>
                    </a:lnTo>
                    <a:lnTo>
                      <a:pt x="42" y="324"/>
                    </a:lnTo>
                    <a:lnTo>
                      <a:pt x="46" y="334"/>
                    </a:lnTo>
                    <a:lnTo>
                      <a:pt x="50" y="343"/>
                    </a:lnTo>
                    <a:lnTo>
                      <a:pt x="52" y="355"/>
                    </a:lnTo>
                    <a:lnTo>
                      <a:pt x="52" y="361"/>
                    </a:lnTo>
                    <a:lnTo>
                      <a:pt x="52" y="367"/>
                    </a:lnTo>
                    <a:lnTo>
                      <a:pt x="50" y="378"/>
                    </a:lnTo>
                    <a:lnTo>
                      <a:pt x="47" y="388"/>
                    </a:lnTo>
                    <a:lnTo>
                      <a:pt x="42" y="397"/>
                    </a:lnTo>
                    <a:lnTo>
                      <a:pt x="36" y="405"/>
                    </a:lnTo>
                    <a:lnTo>
                      <a:pt x="28" y="412"/>
                    </a:lnTo>
                    <a:lnTo>
                      <a:pt x="19" y="417"/>
                    </a:lnTo>
                    <a:lnTo>
                      <a:pt x="10" y="421"/>
                    </a:lnTo>
                    <a:lnTo>
                      <a:pt x="4" y="421"/>
                    </a:lnTo>
                    <a:lnTo>
                      <a:pt x="9" y="436"/>
                    </a:lnTo>
                    <a:lnTo>
                      <a:pt x="12" y="449"/>
                    </a:lnTo>
                    <a:lnTo>
                      <a:pt x="16" y="449"/>
                    </a:lnTo>
                    <a:lnTo>
                      <a:pt x="24" y="448"/>
                    </a:lnTo>
                    <a:lnTo>
                      <a:pt x="28" y="448"/>
                    </a:lnTo>
                    <a:lnTo>
                      <a:pt x="31" y="448"/>
                    </a:lnTo>
                    <a:lnTo>
                      <a:pt x="39" y="449"/>
                    </a:lnTo>
                    <a:lnTo>
                      <a:pt x="46" y="451"/>
                    </a:lnTo>
                    <a:lnTo>
                      <a:pt x="53" y="454"/>
                    </a:lnTo>
                    <a:lnTo>
                      <a:pt x="59" y="458"/>
                    </a:lnTo>
                    <a:lnTo>
                      <a:pt x="65" y="463"/>
                    </a:lnTo>
                    <a:lnTo>
                      <a:pt x="71" y="469"/>
                    </a:lnTo>
                    <a:lnTo>
                      <a:pt x="76" y="475"/>
                    </a:lnTo>
                    <a:lnTo>
                      <a:pt x="77" y="478"/>
                    </a:lnTo>
                    <a:lnTo>
                      <a:pt x="80" y="484"/>
                    </a:lnTo>
                    <a:lnTo>
                      <a:pt x="83" y="494"/>
                    </a:lnTo>
                    <a:lnTo>
                      <a:pt x="85" y="505"/>
                    </a:lnTo>
                    <a:lnTo>
                      <a:pt x="85" y="515"/>
                    </a:lnTo>
                    <a:lnTo>
                      <a:pt x="83" y="526"/>
                    </a:lnTo>
                    <a:lnTo>
                      <a:pt x="80" y="536"/>
                    </a:lnTo>
                    <a:lnTo>
                      <a:pt x="74" y="545"/>
                    </a:lnTo>
                    <a:lnTo>
                      <a:pt x="68" y="553"/>
                    </a:lnTo>
                    <a:lnTo>
                      <a:pt x="64" y="557"/>
                    </a:lnTo>
                    <a:lnTo>
                      <a:pt x="68" y="563"/>
                    </a:lnTo>
                    <a:lnTo>
                      <a:pt x="79" y="575"/>
                    </a:lnTo>
                    <a:lnTo>
                      <a:pt x="88" y="586"/>
                    </a:lnTo>
                    <a:lnTo>
                      <a:pt x="98" y="598"/>
                    </a:lnTo>
                    <a:lnTo>
                      <a:pt x="104" y="602"/>
                    </a:lnTo>
                    <a:lnTo>
                      <a:pt x="106" y="601"/>
                    </a:lnTo>
                    <a:lnTo>
                      <a:pt x="110" y="595"/>
                    </a:lnTo>
                    <a:lnTo>
                      <a:pt x="116" y="592"/>
                    </a:lnTo>
                    <a:lnTo>
                      <a:pt x="121" y="587"/>
                    </a:lnTo>
                    <a:lnTo>
                      <a:pt x="127" y="584"/>
                    </a:lnTo>
                    <a:lnTo>
                      <a:pt x="133" y="583"/>
                    </a:lnTo>
                    <a:lnTo>
                      <a:pt x="139" y="581"/>
                    </a:lnTo>
                    <a:lnTo>
                      <a:pt x="145" y="580"/>
                    </a:lnTo>
                    <a:lnTo>
                      <a:pt x="148" y="580"/>
                    </a:lnTo>
                    <a:lnTo>
                      <a:pt x="152" y="580"/>
                    </a:lnTo>
                    <a:lnTo>
                      <a:pt x="160" y="581"/>
                    </a:lnTo>
                    <a:lnTo>
                      <a:pt x="167" y="583"/>
                    </a:lnTo>
                    <a:lnTo>
                      <a:pt x="175" y="586"/>
                    </a:lnTo>
                    <a:lnTo>
                      <a:pt x="179" y="589"/>
                    </a:lnTo>
                    <a:lnTo>
                      <a:pt x="184" y="592"/>
                    </a:lnTo>
                    <a:lnTo>
                      <a:pt x="193" y="599"/>
                    </a:lnTo>
                    <a:lnTo>
                      <a:pt x="199" y="608"/>
                    </a:lnTo>
                    <a:lnTo>
                      <a:pt x="205" y="619"/>
                    </a:lnTo>
                    <a:lnTo>
                      <a:pt x="208" y="629"/>
                    </a:lnTo>
                    <a:lnTo>
                      <a:pt x="209" y="641"/>
                    </a:lnTo>
                    <a:lnTo>
                      <a:pt x="208" y="652"/>
                    </a:lnTo>
                    <a:lnTo>
                      <a:pt x="205" y="664"/>
                    </a:lnTo>
                    <a:lnTo>
                      <a:pt x="203" y="668"/>
                    </a:lnTo>
                    <a:lnTo>
                      <a:pt x="209" y="671"/>
                    </a:lnTo>
                    <a:lnTo>
                      <a:pt x="224" y="677"/>
                    </a:lnTo>
                    <a:lnTo>
                      <a:pt x="238" y="682"/>
                    </a:lnTo>
                    <a:lnTo>
                      <a:pt x="253" y="686"/>
                    </a:lnTo>
                    <a:lnTo>
                      <a:pt x="260" y="687"/>
                    </a:lnTo>
                    <a:lnTo>
                      <a:pt x="260" y="682"/>
                    </a:lnTo>
                    <a:lnTo>
                      <a:pt x="264" y="673"/>
                    </a:lnTo>
                    <a:lnTo>
                      <a:pt x="269" y="664"/>
                    </a:lnTo>
                    <a:lnTo>
                      <a:pt x="276" y="656"/>
                    </a:lnTo>
                    <a:lnTo>
                      <a:pt x="284" y="649"/>
                    </a:lnTo>
                    <a:lnTo>
                      <a:pt x="291" y="644"/>
                    </a:lnTo>
                    <a:lnTo>
                      <a:pt x="302" y="640"/>
                    </a:lnTo>
                    <a:lnTo>
                      <a:pt x="311" y="638"/>
                    </a:lnTo>
                    <a:lnTo>
                      <a:pt x="317" y="638"/>
                    </a:lnTo>
                    <a:lnTo>
                      <a:pt x="323" y="638"/>
                    </a:lnTo>
                    <a:lnTo>
                      <a:pt x="333" y="641"/>
                    </a:lnTo>
                    <a:lnTo>
                      <a:pt x="342" y="644"/>
                    </a:lnTo>
                    <a:lnTo>
                      <a:pt x="351" y="650"/>
                    </a:lnTo>
                    <a:lnTo>
                      <a:pt x="359" y="658"/>
                    </a:lnTo>
                    <a:lnTo>
                      <a:pt x="366" y="667"/>
                    </a:lnTo>
                    <a:lnTo>
                      <a:pt x="371" y="676"/>
                    </a:lnTo>
                    <a:lnTo>
                      <a:pt x="374" y="686"/>
                    </a:lnTo>
                    <a:lnTo>
                      <a:pt x="375" y="692"/>
                    </a:lnTo>
                    <a:lnTo>
                      <a:pt x="389" y="689"/>
                    </a:lnTo>
                    <a:lnTo>
                      <a:pt x="414" y="683"/>
                    </a:lnTo>
                    <a:lnTo>
                      <a:pt x="428" y="680"/>
                    </a:lnTo>
                    <a:lnTo>
                      <a:pt x="426" y="674"/>
                    </a:lnTo>
                    <a:lnTo>
                      <a:pt x="425" y="664"/>
                    </a:lnTo>
                    <a:lnTo>
                      <a:pt x="425" y="653"/>
                    </a:lnTo>
                    <a:lnTo>
                      <a:pt x="426" y="644"/>
                    </a:lnTo>
                    <a:lnTo>
                      <a:pt x="429" y="634"/>
                    </a:lnTo>
                    <a:lnTo>
                      <a:pt x="435" y="625"/>
                    </a:lnTo>
                    <a:lnTo>
                      <a:pt x="441" y="617"/>
                    </a:lnTo>
                    <a:lnTo>
                      <a:pt x="449" y="610"/>
                    </a:lnTo>
                    <a:lnTo>
                      <a:pt x="453" y="607"/>
                    </a:lnTo>
                    <a:lnTo>
                      <a:pt x="456" y="605"/>
                    </a:lnTo>
                    <a:lnTo>
                      <a:pt x="464" y="602"/>
                    </a:lnTo>
                    <a:lnTo>
                      <a:pt x="471" y="599"/>
                    </a:lnTo>
                    <a:lnTo>
                      <a:pt x="477" y="599"/>
                    </a:lnTo>
                    <a:lnTo>
                      <a:pt x="481" y="599"/>
                    </a:lnTo>
                    <a:lnTo>
                      <a:pt x="484" y="599"/>
                    </a:lnTo>
                    <a:lnTo>
                      <a:pt x="492" y="599"/>
                    </a:lnTo>
                    <a:lnTo>
                      <a:pt x="498" y="601"/>
                    </a:lnTo>
                    <a:lnTo>
                      <a:pt x="505" y="604"/>
                    </a:lnTo>
                    <a:lnTo>
                      <a:pt x="511" y="607"/>
                    </a:lnTo>
                    <a:lnTo>
                      <a:pt x="517" y="611"/>
                    </a:lnTo>
                    <a:lnTo>
                      <a:pt x="523" y="616"/>
                    </a:lnTo>
                    <a:lnTo>
                      <a:pt x="528" y="622"/>
                    </a:lnTo>
                    <a:lnTo>
                      <a:pt x="531" y="625"/>
                    </a:lnTo>
                    <a:lnTo>
                      <a:pt x="537" y="619"/>
                    </a:lnTo>
                    <a:lnTo>
                      <a:pt x="549" y="608"/>
                    </a:lnTo>
                    <a:lnTo>
                      <a:pt x="561" y="598"/>
                    </a:lnTo>
                    <a:lnTo>
                      <a:pt x="571" y="586"/>
                    </a:lnTo>
                    <a:lnTo>
                      <a:pt x="577" y="580"/>
                    </a:lnTo>
                    <a:lnTo>
                      <a:pt x="573" y="575"/>
                    </a:lnTo>
                    <a:lnTo>
                      <a:pt x="567" y="568"/>
                    </a:lnTo>
                    <a:lnTo>
                      <a:pt x="562" y="559"/>
                    </a:lnTo>
                    <a:lnTo>
                      <a:pt x="559" y="548"/>
                    </a:lnTo>
                    <a:lnTo>
                      <a:pt x="558" y="538"/>
                    </a:lnTo>
                    <a:lnTo>
                      <a:pt x="558" y="527"/>
                    </a:lnTo>
                    <a:lnTo>
                      <a:pt x="559" y="517"/>
                    </a:lnTo>
                    <a:lnTo>
                      <a:pt x="562" y="508"/>
                    </a:lnTo>
                    <a:lnTo>
                      <a:pt x="565" y="502"/>
                    </a:lnTo>
                    <a:lnTo>
                      <a:pt x="567" y="499"/>
                    </a:lnTo>
                    <a:lnTo>
                      <a:pt x="573" y="493"/>
                    </a:lnTo>
                    <a:lnTo>
                      <a:pt x="577" y="487"/>
                    </a:lnTo>
                    <a:lnTo>
                      <a:pt x="583" y="482"/>
                    </a:lnTo>
                    <a:lnTo>
                      <a:pt x="591" y="478"/>
                    </a:lnTo>
                    <a:lnTo>
                      <a:pt x="597" y="475"/>
                    </a:lnTo>
                    <a:lnTo>
                      <a:pt x="604" y="473"/>
                    </a:lnTo>
                    <a:lnTo>
                      <a:pt x="612" y="472"/>
                    </a:lnTo>
                    <a:lnTo>
                      <a:pt x="615" y="472"/>
                    </a:lnTo>
                    <a:lnTo>
                      <a:pt x="618" y="472"/>
                    </a:lnTo>
                    <a:lnTo>
                      <a:pt x="624" y="472"/>
                    </a:lnTo>
                    <a:lnTo>
                      <a:pt x="630" y="473"/>
                    </a:lnTo>
                    <a:lnTo>
                      <a:pt x="636" y="475"/>
                    </a:lnTo>
                    <a:lnTo>
                      <a:pt x="639" y="476"/>
                    </a:lnTo>
                    <a:lnTo>
                      <a:pt x="643" y="463"/>
                    </a:lnTo>
                    <a:lnTo>
                      <a:pt x="652" y="435"/>
                    </a:lnTo>
                    <a:lnTo>
                      <a:pt x="655" y="421"/>
                    </a:lnTo>
                    <a:lnTo>
                      <a:pt x="651" y="420"/>
                    </a:lnTo>
                    <a:lnTo>
                      <a:pt x="642" y="415"/>
                    </a:lnTo>
                    <a:lnTo>
                      <a:pt x="633" y="411"/>
                    </a:lnTo>
                    <a:lnTo>
                      <a:pt x="627" y="403"/>
                    </a:lnTo>
                    <a:lnTo>
                      <a:pt x="621" y="396"/>
                    </a:lnTo>
                    <a:lnTo>
                      <a:pt x="616" y="387"/>
                    </a:lnTo>
                    <a:lnTo>
                      <a:pt x="612" y="378"/>
                    </a:lnTo>
                    <a:lnTo>
                      <a:pt x="610" y="367"/>
                    </a:lnTo>
                    <a:lnTo>
                      <a:pt x="610" y="361"/>
                    </a:lnTo>
                    <a:lnTo>
                      <a:pt x="610" y="355"/>
                    </a:lnTo>
                    <a:lnTo>
                      <a:pt x="613" y="345"/>
                    </a:lnTo>
                    <a:lnTo>
                      <a:pt x="616" y="334"/>
                    </a:lnTo>
                    <a:lnTo>
                      <a:pt x="622" y="325"/>
                    </a:lnTo>
                    <a:lnTo>
                      <a:pt x="628" y="318"/>
                    </a:lnTo>
                    <a:lnTo>
                      <a:pt x="636" y="310"/>
                    </a:lnTo>
                    <a:lnTo>
                      <a:pt x="645" y="306"/>
                    </a:lnTo>
                    <a:lnTo>
                      <a:pt x="655" y="301"/>
                    </a:lnTo>
                    <a:lnTo>
                      <a:pt x="660" y="300"/>
                    </a:lnTo>
                    <a:lnTo>
                      <a:pt x="658" y="289"/>
                    </a:lnTo>
                    <a:lnTo>
                      <a:pt x="654" y="265"/>
                    </a:lnTo>
                    <a:lnTo>
                      <a:pt x="648" y="243"/>
                    </a:lnTo>
                    <a:lnTo>
                      <a:pt x="642" y="222"/>
                    </a:lnTo>
                    <a:lnTo>
                      <a:pt x="637" y="211"/>
                    </a:lnTo>
                    <a:lnTo>
                      <a:pt x="631" y="213"/>
                    </a:lnTo>
                    <a:lnTo>
                      <a:pt x="621" y="216"/>
                    </a:lnTo>
                    <a:lnTo>
                      <a:pt x="610" y="217"/>
                    </a:lnTo>
                    <a:lnTo>
                      <a:pt x="600" y="216"/>
                    </a:lnTo>
                    <a:lnTo>
                      <a:pt x="589" y="213"/>
                    </a:lnTo>
                    <a:lnTo>
                      <a:pt x="580" y="207"/>
                    </a:lnTo>
                    <a:lnTo>
                      <a:pt x="571" y="201"/>
                    </a:lnTo>
                    <a:lnTo>
                      <a:pt x="564" y="192"/>
                    </a:lnTo>
                    <a:lnTo>
                      <a:pt x="561" y="186"/>
                    </a:lnTo>
                    <a:lnTo>
                      <a:pt x="558" y="182"/>
                    </a:lnTo>
                    <a:lnTo>
                      <a:pt x="555" y="171"/>
                    </a:lnTo>
                    <a:lnTo>
                      <a:pt x="553" y="161"/>
                    </a:lnTo>
                    <a:lnTo>
                      <a:pt x="553" y="150"/>
                    </a:lnTo>
                    <a:lnTo>
                      <a:pt x="555" y="140"/>
                    </a:lnTo>
                    <a:lnTo>
                      <a:pt x="558" y="129"/>
                    </a:lnTo>
                    <a:lnTo>
                      <a:pt x="564" y="120"/>
                    </a:lnTo>
                    <a:lnTo>
                      <a:pt x="570" y="113"/>
                    </a:lnTo>
                    <a:lnTo>
                      <a:pt x="574" y="108"/>
                    </a:lnTo>
                    <a:lnTo>
                      <a:pt x="564" y="98"/>
                    </a:lnTo>
                    <a:lnTo>
                      <a:pt x="543" y="78"/>
                    </a:lnTo>
                    <a:lnTo>
                      <a:pt x="532" y="69"/>
                    </a:lnTo>
                    <a:lnTo>
                      <a:pt x="528" y="72"/>
                    </a:lnTo>
                    <a:lnTo>
                      <a:pt x="520" y="80"/>
                    </a:lnTo>
                    <a:lnTo>
                      <a:pt x="511" y="84"/>
                    </a:lnTo>
                    <a:lnTo>
                      <a:pt x="502" y="89"/>
                    </a:lnTo>
                    <a:lnTo>
                      <a:pt x="492" y="90"/>
                    </a:lnTo>
                    <a:lnTo>
                      <a:pt x="483" y="90"/>
                    </a:lnTo>
                    <a:lnTo>
                      <a:pt x="473" y="89"/>
                    </a:lnTo>
                    <a:lnTo>
                      <a:pt x="462" y="84"/>
                    </a:lnTo>
                    <a:lnTo>
                      <a:pt x="458" y="83"/>
                    </a:lnTo>
                    <a:lnTo>
                      <a:pt x="453" y="80"/>
                    </a:lnTo>
                    <a:lnTo>
                      <a:pt x="446" y="72"/>
                    </a:lnTo>
                    <a:lnTo>
                      <a:pt x="440" y="65"/>
                    </a:lnTo>
                    <a:lnTo>
                      <a:pt x="435" y="57"/>
                    </a:lnTo>
                    <a:lnTo>
                      <a:pt x="431" y="48"/>
                    </a:lnTo>
                    <a:lnTo>
                      <a:pt x="429" y="38"/>
                    </a:lnTo>
                    <a:lnTo>
                      <a:pt x="429" y="29"/>
                    </a:lnTo>
                    <a:lnTo>
                      <a:pt x="429" y="18"/>
                    </a:lnTo>
                    <a:lnTo>
                      <a:pt x="431" y="14"/>
                    </a:lnTo>
                    <a:lnTo>
                      <a:pt x="423" y="11"/>
                    </a:lnTo>
                    <a:lnTo>
                      <a:pt x="410" y="8"/>
                    </a:lnTo>
                    <a:lnTo>
                      <a:pt x="396" y="3"/>
                    </a:lnTo>
                    <a:lnTo>
                      <a:pt x="383" y="2"/>
                    </a:lnTo>
                    <a:lnTo>
                      <a:pt x="375" y="0"/>
                    </a:lnTo>
                    <a:lnTo>
                      <a:pt x="375" y="0"/>
                    </a:lnTo>
                    <a:close/>
                    <a:moveTo>
                      <a:pt x="330" y="111"/>
                    </a:moveTo>
                    <a:lnTo>
                      <a:pt x="335" y="111"/>
                    </a:lnTo>
                    <a:lnTo>
                      <a:pt x="341" y="111"/>
                    </a:lnTo>
                    <a:lnTo>
                      <a:pt x="353" y="113"/>
                    </a:lnTo>
                    <a:lnTo>
                      <a:pt x="375" y="116"/>
                    </a:lnTo>
                    <a:lnTo>
                      <a:pt x="386" y="119"/>
                    </a:lnTo>
                    <a:lnTo>
                      <a:pt x="392" y="120"/>
                    </a:lnTo>
                    <a:lnTo>
                      <a:pt x="396" y="122"/>
                    </a:lnTo>
                    <a:lnTo>
                      <a:pt x="407" y="125"/>
                    </a:lnTo>
                    <a:lnTo>
                      <a:pt x="417" y="129"/>
                    </a:lnTo>
                    <a:lnTo>
                      <a:pt x="422" y="132"/>
                    </a:lnTo>
                    <a:lnTo>
                      <a:pt x="426" y="134"/>
                    </a:lnTo>
                    <a:lnTo>
                      <a:pt x="429" y="135"/>
                    </a:lnTo>
                    <a:lnTo>
                      <a:pt x="432" y="137"/>
                    </a:lnTo>
                    <a:lnTo>
                      <a:pt x="432" y="137"/>
                    </a:lnTo>
                    <a:lnTo>
                      <a:pt x="432" y="137"/>
                    </a:lnTo>
                    <a:lnTo>
                      <a:pt x="435" y="140"/>
                    </a:lnTo>
                    <a:lnTo>
                      <a:pt x="440" y="141"/>
                    </a:lnTo>
                    <a:lnTo>
                      <a:pt x="443" y="143"/>
                    </a:lnTo>
                    <a:lnTo>
                      <a:pt x="446" y="146"/>
                    </a:lnTo>
                    <a:lnTo>
                      <a:pt x="455" y="152"/>
                    </a:lnTo>
                    <a:lnTo>
                      <a:pt x="464" y="158"/>
                    </a:lnTo>
                    <a:lnTo>
                      <a:pt x="467" y="161"/>
                    </a:lnTo>
                    <a:lnTo>
                      <a:pt x="470" y="164"/>
                    </a:lnTo>
                    <a:lnTo>
                      <a:pt x="473" y="165"/>
                    </a:lnTo>
                    <a:lnTo>
                      <a:pt x="474" y="167"/>
                    </a:lnTo>
                    <a:lnTo>
                      <a:pt x="477" y="168"/>
                    </a:lnTo>
                    <a:lnTo>
                      <a:pt x="478" y="171"/>
                    </a:lnTo>
                    <a:lnTo>
                      <a:pt x="483" y="176"/>
                    </a:lnTo>
                    <a:lnTo>
                      <a:pt x="487" y="180"/>
                    </a:lnTo>
                    <a:lnTo>
                      <a:pt x="490" y="183"/>
                    </a:lnTo>
                    <a:lnTo>
                      <a:pt x="493" y="186"/>
                    </a:lnTo>
                    <a:lnTo>
                      <a:pt x="493" y="186"/>
                    </a:lnTo>
                    <a:lnTo>
                      <a:pt x="495" y="188"/>
                    </a:lnTo>
                    <a:lnTo>
                      <a:pt x="496" y="189"/>
                    </a:lnTo>
                    <a:lnTo>
                      <a:pt x="499" y="194"/>
                    </a:lnTo>
                    <a:lnTo>
                      <a:pt x="502" y="196"/>
                    </a:lnTo>
                    <a:lnTo>
                      <a:pt x="504" y="198"/>
                    </a:lnTo>
                    <a:lnTo>
                      <a:pt x="504" y="198"/>
                    </a:lnTo>
                    <a:lnTo>
                      <a:pt x="507" y="202"/>
                    </a:lnTo>
                    <a:lnTo>
                      <a:pt x="510" y="205"/>
                    </a:lnTo>
                    <a:lnTo>
                      <a:pt x="513" y="210"/>
                    </a:lnTo>
                    <a:lnTo>
                      <a:pt x="514" y="214"/>
                    </a:lnTo>
                    <a:lnTo>
                      <a:pt x="519" y="220"/>
                    </a:lnTo>
                    <a:lnTo>
                      <a:pt x="523" y="226"/>
                    </a:lnTo>
                    <a:lnTo>
                      <a:pt x="525" y="231"/>
                    </a:lnTo>
                    <a:lnTo>
                      <a:pt x="526" y="234"/>
                    </a:lnTo>
                    <a:lnTo>
                      <a:pt x="532" y="244"/>
                    </a:lnTo>
                    <a:lnTo>
                      <a:pt x="537" y="255"/>
                    </a:lnTo>
                    <a:lnTo>
                      <a:pt x="538" y="259"/>
                    </a:lnTo>
                    <a:lnTo>
                      <a:pt x="540" y="264"/>
                    </a:lnTo>
                    <a:lnTo>
                      <a:pt x="540" y="264"/>
                    </a:lnTo>
                    <a:lnTo>
                      <a:pt x="540" y="265"/>
                    </a:lnTo>
                    <a:lnTo>
                      <a:pt x="541" y="268"/>
                    </a:lnTo>
                    <a:lnTo>
                      <a:pt x="543" y="273"/>
                    </a:lnTo>
                    <a:lnTo>
                      <a:pt x="543" y="274"/>
                    </a:lnTo>
                    <a:lnTo>
                      <a:pt x="543" y="274"/>
                    </a:lnTo>
                    <a:lnTo>
                      <a:pt x="544" y="276"/>
                    </a:lnTo>
                    <a:lnTo>
                      <a:pt x="544" y="277"/>
                    </a:lnTo>
                    <a:lnTo>
                      <a:pt x="546" y="282"/>
                    </a:lnTo>
                    <a:lnTo>
                      <a:pt x="546" y="286"/>
                    </a:lnTo>
                    <a:lnTo>
                      <a:pt x="547" y="288"/>
                    </a:lnTo>
                    <a:lnTo>
                      <a:pt x="547" y="289"/>
                    </a:lnTo>
                    <a:lnTo>
                      <a:pt x="547" y="292"/>
                    </a:lnTo>
                    <a:lnTo>
                      <a:pt x="549" y="295"/>
                    </a:lnTo>
                    <a:lnTo>
                      <a:pt x="549" y="298"/>
                    </a:lnTo>
                    <a:lnTo>
                      <a:pt x="550" y="303"/>
                    </a:lnTo>
                    <a:lnTo>
                      <a:pt x="550" y="303"/>
                    </a:lnTo>
                    <a:lnTo>
                      <a:pt x="550" y="303"/>
                    </a:lnTo>
                    <a:lnTo>
                      <a:pt x="550" y="303"/>
                    </a:lnTo>
                    <a:lnTo>
                      <a:pt x="550" y="304"/>
                    </a:lnTo>
                    <a:lnTo>
                      <a:pt x="550" y="307"/>
                    </a:lnTo>
                    <a:lnTo>
                      <a:pt x="552" y="312"/>
                    </a:lnTo>
                    <a:lnTo>
                      <a:pt x="552" y="313"/>
                    </a:lnTo>
                    <a:lnTo>
                      <a:pt x="552" y="313"/>
                    </a:lnTo>
                    <a:lnTo>
                      <a:pt x="552" y="315"/>
                    </a:lnTo>
                    <a:lnTo>
                      <a:pt x="552" y="315"/>
                    </a:lnTo>
                    <a:lnTo>
                      <a:pt x="552" y="319"/>
                    </a:lnTo>
                    <a:lnTo>
                      <a:pt x="553" y="324"/>
                    </a:lnTo>
                    <a:lnTo>
                      <a:pt x="553" y="328"/>
                    </a:lnTo>
                    <a:lnTo>
                      <a:pt x="553" y="334"/>
                    </a:lnTo>
                    <a:lnTo>
                      <a:pt x="553" y="340"/>
                    </a:lnTo>
                    <a:lnTo>
                      <a:pt x="553" y="346"/>
                    </a:lnTo>
                    <a:lnTo>
                      <a:pt x="553" y="358"/>
                    </a:lnTo>
                    <a:lnTo>
                      <a:pt x="553" y="370"/>
                    </a:lnTo>
                    <a:lnTo>
                      <a:pt x="553" y="370"/>
                    </a:lnTo>
                    <a:lnTo>
                      <a:pt x="552" y="376"/>
                    </a:lnTo>
                    <a:lnTo>
                      <a:pt x="552" y="382"/>
                    </a:lnTo>
                    <a:lnTo>
                      <a:pt x="552" y="382"/>
                    </a:lnTo>
                    <a:lnTo>
                      <a:pt x="550" y="388"/>
                    </a:lnTo>
                    <a:lnTo>
                      <a:pt x="549" y="393"/>
                    </a:lnTo>
                    <a:lnTo>
                      <a:pt x="549" y="393"/>
                    </a:lnTo>
                    <a:lnTo>
                      <a:pt x="549" y="393"/>
                    </a:lnTo>
                    <a:lnTo>
                      <a:pt x="549" y="396"/>
                    </a:lnTo>
                    <a:lnTo>
                      <a:pt x="549" y="399"/>
                    </a:lnTo>
                    <a:lnTo>
                      <a:pt x="547" y="402"/>
                    </a:lnTo>
                    <a:lnTo>
                      <a:pt x="547" y="405"/>
                    </a:lnTo>
                    <a:lnTo>
                      <a:pt x="547" y="405"/>
                    </a:lnTo>
                    <a:lnTo>
                      <a:pt x="547" y="405"/>
                    </a:lnTo>
                    <a:lnTo>
                      <a:pt x="546" y="411"/>
                    </a:lnTo>
                    <a:lnTo>
                      <a:pt x="544" y="415"/>
                    </a:lnTo>
                    <a:lnTo>
                      <a:pt x="544" y="415"/>
                    </a:lnTo>
                    <a:lnTo>
                      <a:pt x="544" y="417"/>
                    </a:lnTo>
                    <a:lnTo>
                      <a:pt x="540" y="427"/>
                    </a:lnTo>
                    <a:lnTo>
                      <a:pt x="537" y="438"/>
                    </a:lnTo>
                    <a:lnTo>
                      <a:pt x="532" y="448"/>
                    </a:lnTo>
                    <a:lnTo>
                      <a:pt x="526" y="458"/>
                    </a:lnTo>
                    <a:lnTo>
                      <a:pt x="526" y="458"/>
                    </a:lnTo>
                    <a:lnTo>
                      <a:pt x="526" y="458"/>
                    </a:lnTo>
                    <a:lnTo>
                      <a:pt x="522" y="467"/>
                    </a:lnTo>
                    <a:lnTo>
                      <a:pt x="516" y="476"/>
                    </a:lnTo>
                    <a:lnTo>
                      <a:pt x="516" y="476"/>
                    </a:lnTo>
                    <a:lnTo>
                      <a:pt x="516" y="476"/>
                    </a:lnTo>
                    <a:lnTo>
                      <a:pt x="513" y="482"/>
                    </a:lnTo>
                    <a:lnTo>
                      <a:pt x="510" y="485"/>
                    </a:lnTo>
                    <a:lnTo>
                      <a:pt x="510" y="487"/>
                    </a:lnTo>
                    <a:lnTo>
                      <a:pt x="510" y="487"/>
                    </a:lnTo>
                    <a:lnTo>
                      <a:pt x="505" y="491"/>
                    </a:lnTo>
                    <a:lnTo>
                      <a:pt x="502" y="494"/>
                    </a:lnTo>
                    <a:lnTo>
                      <a:pt x="502" y="494"/>
                    </a:lnTo>
                    <a:lnTo>
                      <a:pt x="502" y="496"/>
                    </a:lnTo>
                    <a:lnTo>
                      <a:pt x="496" y="503"/>
                    </a:lnTo>
                    <a:lnTo>
                      <a:pt x="480" y="520"/>
                    </a:lnTo>
                    <a:lnTo>
                      <a:pt x="473" y="527"/>
                    </a:lnTo>
                    <a:lnTo>
                      <a:pt x="464" y="533"/>
                    </a:lnTo>
                    <a:lnTo>
                      <a:pt x="446" y="547"/>
                    </a:lnTo>
                    <a:lnTo>
                      <a:pt x="437" y="553"/>
                    </a:lnTo>
                    <a:lnTo>
                      <a:pt x="426" y="557"/>
                    </a:lnTo>
                    <a:lnTo>
                      <a:pt x="417" y="562"/>
                    </a:lnTo>
                    <a:lnTo>
                      <a:pt x="407" y="566"/>
                    </a:lnTo>
                    <a:lnTo>
                      <a:pt x="396" y="571"/>
                    </a:lnTo>
                    <a:lnTo>
                      <a:pt x="392" y="572"/>
                    </a:lnTo>
                    <a:lnTo>
                      <a:pt x="386" y="574"/>
                    </a:lnTo>
                    <a:lnTo>
                      <a:pt x="375" y="577"/>
                    </a:lnTo>
                    <a:lnTo>
                      <a:pt x="353" y="580"/>
                    </a:lnTo>
                    <a:lnTo>
                      <a:pt x="341" y="580"/>
                    </a:lnTo>
                    <a:lnTo>
                      <a:pt x="335" y="581"/>
                    </a:lnTo>
                    <a:lnTo>
                      <a:pt x="330" y="581"/>
                    </a:lnTo>
                    <a:lnTo>
                      <a:pt x="324" y="581"/>
                    </a:lnTo>
                    <a:lnTo>
                      <a:pt x="318" y="580"/>
                    </a:lnTo>
                    <a:lnTo>
                      <a:pt x="306" y="580"/>
                    </a:lnTo>
                    <a:lnTo>
                      <a:pt x="284" y="577"/>
                    </a:lnTo>
                    <a:lnTo>
                      <a:pt x="273" y="574"/>
                    </a:lnTo>
                    <a:lnTo>
                      <a:pt x="269" y="572"/>
                    </a:lnTo>
                    <a:lnTo>
                      <a:pt x="263" y="571"/>
                    </a:lnTo>
                    <a:lnTo>
                      <a:pt x="253" y="566"/>
                    </a:lnTo>
                    <a:lnTo>
                      <a:pt x="242" y="562"/>
                    </a:lnTo>
                    <a:lnTo>
                      <a:pt x="233" y="557"/>
                    </a:lnTo>
                    <a:lnTo>
                      <a:pt x="223" y="553"/>
                    </a:lnTo>
                    <a:lnTo>
                      <a:pt x="218" y="550"/>
                    </a:lnTo>
                    <a:lnTo>
                      <a:pt x="214" y="547"/>
                    </a:lnTo>
                    <a:lnTo>
                      <a:pt x="209" y="544"/>
                    </a:lnTo>
                    <a:lnTo>
                      <a:pt x="205" y="541"/>
                    </a:lnTo>
                    <a:lnTo>
                      <a:pt x="200" y="538"/>
                    </a:lnTo>
                    <a:lnTo>
                      <a:pt x="196" y="533"/>
                    </a:lnTo>
                    <a:lnTo>
                      <a:pt x="187" y="527"/>
                    </a:lnTo>
                    <a:lnTo>
                      <a:pt x="179" y="520"/>
                    </a:lnTo>
                    <a:lnTo>
                      <a:pt x="175" y="515"/>
                    </a:lnTo>
                    <a:lnTo>
                      <a:pt x="172" y="512"/>
                    </a:lnTo>
                    <a:lnTo>
                      <a:pt x="167" y="508"/>
                    </a:lnTo>
                    <a:lnTo>
                      <a:pt x="164" y="503"/>
                    </a:lnTo>
                    <a:lnTo>
                      <a:pt x="164" y="503"/>
                    </a:lnTo>
                    <a:lnTo>
                      <a:pt x="164" y="503"/>
                    </a:lnTo>
                    <a:lnTo>
                      <a:pt x="161" y="499"/>
                    </a:lnTo>
                    <a:lnTo>
                      <a:pt x="157" y="494"/>
                    </a:lnTo>
                    <a:lnTo>
                      <a:pt x="154" y="491"/>
                    </a:lnTo>
                    <a:lnTo>
                      <a:pt x="151" y="485"/>
                    </a:lnTo>
                    <a:lnTo>
                      <a:pt x="148" y="482"/>
                    </a:lnTo>
                    <a:lnTo>
                      <a:pt x="143" y="476"/>
                    </a:lnTo>
                    <a:lnTo>
                      <a:pt x="139" y="467"/>
                    </a:lnTo>
                    <a:lnTo>
                      <a:pt x="133" y="458"/>
                    </a:lnTo>
                    <a:lnTo>
                      <a:pt x="128" y="448"/>
                    </a:lnTo>
                    <a:lnTo>
                      <a:pt x="124" y="438"/>
                    </a:lnTo>
                    <a:lnTo>
                      <a:pt x="124" y="438"/>
                    </a:lnTo>
                    <a:lnTo>
                      <a:pt x="124" y="438"/>
                    </a:lnTo>
                    <a:lnTo>
                      <a:pt x="121" y="432"/>
                    </a:lnTo>
                    <a:lnTo>
                      <a:pt x="119" y="427"/>
                    </a:lnTo>
                    <a:lnTo>
                      <a:pt x="119" y="427"/>
                    </a:lnTo>
                    <a:lnTo>
                      <a:pt x="119" y="427"/>
                    </a:lnTo>
                    <a:lnTo>
                      <a:pt x="118" y="421"/>
                    </a:lnTo>
                    <a:lnTo>
                      <a:pt x="116" y="415"/>
                    </a:lnTo>
                    <a:lnTo>
                      <a:pt x="115" y="411"/>
                    </a:lnTo>
                    <a:lnTo>
                      <a:pt x="113" y="405"/>
                    </a:lnTo>
                    <a:lnTo>
                      <a:pt x="113" y="405"/>
                    </a:lnTo>
                    <a:lnTo>
                      <a:pt x="113" y="405"/>
                    </a:lnTo>
                    <a:lnTo>
                      <a:pt x="112" y="399"/>
                    </a:lnTo>
                    <a:lnTo>
                      <a:pt x="110" y="394"/>
                    </a:lnTo>
                    <a:lnTo>
                      <a:pt x="110" y="393"/>
                    </a:lnTo>
                    <a:lnTo>
                      <a:pt x="110" y="391"/>
                    </a:lnTo>
                    <a:lnTo>
                      <a:pt x="109" y="388"/>
                    </a:lnTo>
                    <a:lnTo>
                      <a:pt x="109" y="384"/>
                    </a:lnTo>
                    <a:lnTo>
                      <a:pt x="109" y="382"/>
                    </a:lnTo>
                    <a:lnTo>
                      <a:pt x="109" y="381"/>
                    </a:lnTo>
                    <a:lnTo>
                      <a:pt x="109" y="381"/>
                    </a:lnTo>
                    <a:lnTo>
                      <a:pt x="109" y="381"/>
                    </a:lnTo>
                    <a:lnTo>
                      <a:pt x="107" y="375"/>
                    </a:lnTo>
                    <a:lnTo>
                      <a:pt x="107" y="370"/>
                    </a:lnTo>
                    <a:lnTo>
                      <a:pt x="107" y="370"/>
                    </a:lnTo>
                    <a:lnTo>
                      <a:pt x="107" y="369"/>
                    </a:lnTo>
                    <a:lnTo>
                      <a:pt x="106" y="364"/>
                    </a:lnTo>
                    <a:lnTo>
                      <a:pt x="106" y="358"/>
                    </a:lnTo>
                    <a:lnTo>
                      <a:pt x="106" y="358"/>
                    </a:lnTo>
                    <a:lnTo>
                      <a:pt x="106" y="358"/>
                    </a:lnTo>
                    <a:lnTo>
                      <a:pt x="106" y="352"/>
                    </a:lnTo>
                    <a:lnTo>
                      <a:pt x="106" y="346"/>
                    </a:lnTo>
                    <a:lnTo>
                      <a:pt x="106" y="340"/>
                    </a:lnTo>
                    <a:lnTo>
                      <a:pt x="106" y="334"/>
                    </a:lnTo>
                    <a:lnTo>
                      <a:pt x="106" y="328"/>
                    </a:lnTo>
                    <a:lnTo>
                      <a:pt x="107" y="322"/>
                    </a:lnTo>
                    <a:lnTo>
                      <a:pt x="107" y="322"/>
                    </a:lnTo>
                    <a:lnTo>
                      <a:pt x="107" y="316"/>
                    </a:lnTo>
                    <a:lnTo>
                      <a:pt x="109" y="310"/>
                    </a:lnTo>
                    <a:lnTo>
                      <a:pt x="109" y="310"/>
                    </a:lnTo>
                    <a:lnTo>
                      <a:pt x="109" y="304"/>
                    </a:lnTo>
                    <a:lnTo>
                      <a:pt x="110" y="298"/>
                    </a:lnTo>
                    <a:lnTo>
                      <a:pt x="110" y="298"/>
                    </a:lnTo>
                    <a:lnTo>
                      <a:pt x="110" y="298"/>
                    </a:lnTo>
                    <a:lnTo>
                      <a:pt x="112" y="292"/>
                    </a:lnTo>
                    <a:lnTo>
                      <a:pt x="113" y="288"/>
                    </a:lnTo>
                    <a:lnTo>
                      <a:pt x="113" y="288"/>
                    </a:lnTo>
                    <a:lnTo>
                      <a:pt x="113" y="288"/>
                    </a:lnTo>
                    <a:lnTo>
                      <a:pt x="115" y="282"/>
                    </a:lnTo>
                    <a:lnTo>
                      <a:pt x="116" y="276"/>
                    </a:lnTo>
                    <a:lnTo>
                      <a:pt x="116" y="276"/>
                    </a:lnTo>
                    <a:lnTo>
                      <a:pt x="116" y="276"/>
                    </a:lnTo>
                    <a:lnTo>
                      <a:pt x="118" y="270"/>
                    </a:lnTo>
                    <a:lnTo>
                      <a:pt x="119" y="265"/>
                    </a:lnTo>
                    <a:lnTo>
                      <a:pt x="121" y="261"/>
                    </a:lnTo>
                    <a:lnTo>
                      <a:pt x="122" y="256"/>
                    </a:lnTo>
                    <a:lnTo>
                      <a:pt x="122" y="256"/>
                    </a:lnTo>
                    <a:lnTo>
                      <a:pt x="122" y="256"/>
                    </a:lnTo>
                    <a:lnTo>
                      <a:pt x="124" y="255"/>
                    </a:lnTo>
                    <a:lnTo>
                      <a:pt x="124" y="252"/>
                    </a:lnTo>
                    <a:lnTo>
                      <a:pt x="125" y="249"/>
                    </a:lnTo>
                    <a:lnTo>
                      <a:pt x="127" y="246"/>
                    </a:lnTo>
                    <a:lnTo>
                      <a:pt x="128" y="244"/>
                    </a:lnTo>
                    <a:lnTo>
                      <a:pt x="128" y="243"/>
                    </a:lnTo>
                    <a:lnTo>
                      <a:pt x="130" y="238"/>
                    </a:lnTo>
                    <a:lnTo>
                      <a:pt x="133" y="234"/>
                    </a:lnTo>
                    <a:lnTo>
                      <a:pt x="133" y="234"/>
                    </a:lnTo>
                    <a:lnTo>
                      <a:pt x="133" y="234"/>
                    </a:lnTo>
                    <a:lnTo>
                      <a:pt x="136" y="229"/>
                    </a:lnTo>
                    <a:lnTo>
                      <a:pt x="139" y="225"/>
                    </a:lnTo>
                    <a:lnTo>
                      <a:pt x="140" y="219"/>
                    </a:lnTo>
                    <a:lnTo>
                      <a:pt x="143" y="214"/>
                    </a:lnTo>
                    <a:lnTo>
                      <a:pt x="148" y="210"/>
                    </a:lnTo>
                    <a:lnTo>
                      <a:pt x="151" y="205"/>
                    </a:lnTo>
                    <a:lnTo>
                      <a:pt x="151" y="205"/>
                    </a:lnTo>
                    <a:lnTo>
                      <a:pt x="151" y="205"/>
                    </a:lnTo>
                    <a:lnTo>
                      <a:pt x="154" y="201"/>
                    </a:lnTo>
                    <a:lnTo>
                      <a:pt x="157" y="196"/>
                    </a:lnTo>
                    <a:lnTo>
                      <a:pt x="157" y="196"/>
                    </a:lnTo>
                    <a:lnTo>
                      <a:pt x="157" y="196"/>
                    </a:lnTo>
                    <a:lnTo>
                      <a:pt x="161" y="192"/>
                    </a:lnTo>
                    <a:lnTo>
                      <a:pt x="164" y="188"/>
                    </a:lnTo>
                    <a:lnTo>
                      <a:pt x="170" y="182"/>
                    </a:lnTo>
                    <a:lnTo>
                      <a:pt x="181" y="170"/>
                    </a:lnTo>
                    <a:lnTo>
                      <a:pt x="187" y="165"/>
                    </a:lnTo>
                    <a:lnTo>
                      <a:pt x="196" y="158"/>
                    </a:lnTo>
                    <a:lnTo>
                      <a:pt x="214" y="146"/>
                    </a:lnTo>
                    <a:lnTo>
                      <a:pt x="223" y="140"/>
                    </a:lnTo>
                    <a:lnTo>
                      <a:pt x="233" y="134"/>
                    </a:lnTo>
                    <a:lnTo>
                      <a:pt x="242" y="129"/>
                    </a:lnTo>
                    <a:lnTo>
                      <a:pt x="253" y="125"/>
                    </a:lnTo>
                    <a:lnTo>
                      <a:pt x="263" y="122"/>
                    </a:lnTo>
                    <a:lnTo>
                      <a:pt x="269" y="120"/>
                    </a:lnTo>
                    <a:lnTo>
                      <a:pt x="273" y="119"/>
                    </a:lnTo>
                    <a:lnTo>
                      <a:pt x="284" y="116"/>
                    </a:lnTo>
                    <a:lnTo>
                      <a:pt x="306" y="113"/>
                    </a:lnTo>
                    <a:lnTo>
                      <a:pt x="318" y="111"/>
                    </a:lnTo>
                    <a:lnTo>
                      <a:pt x="324" y="111"/>
                    </a:lnTo>
                    <a:lnTo>
                      <a:pt x="330" y="111"/>
                    </a:lnTo>
                    <a:lnTo>
                      <a:pt x="330" y="11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 defTabSz="685800">
                  <a:defRPr/>
                </a:pPr>
                <a:endParaRPr lang="de-DE" sz="1350" dirty="0">
                  <a:solidFill>
                    <a:srgbClr val="F68B1F">
                      <a:lumMod val="75000"/>
                    </a:srgbClr>
                  </a:solidFill>
                  <a:latin typeface="Arial"/>
                </a:endParaRPr>
              </a:p>
            </p:txBody>
          </p:sp>
        </p:grpSp>
        <p:grpSp>
          <p:nvGrpSpPr>
            <p:cNvPr id="11" name="Gruppieren 6">
              <a:extLst>
                <a:ext uri="{FF2B5EF4-FFF2-40B4-BE49-F238E27FC236}">
                  <a16:creationId xmlns:a16="http://schemas.microsoft.com/office/drawing/2014/main" id="{9FCC4581-6AA0-48DF-A2B8-6A6171DCDF73}"/>
                </a:ext>
              </a:extLst>
            </p:cNvPr>
            <p:cNvGrpSpPr/>
            <p:nvPr/>
          </p:nvGrpSpPr>
          <p:grpSpPr>
            <a:xfrm>
              <a:off x="5019579" y="1843567"/>
              <a:ext cx="1302602" cy="1302602"/>
              <a:chOff x="5019579" y="1843567"/>
              <a:chExt cx="1302602" cy="1302602"/>
            </a:xfrm>
          </p:grpSpPr>
          <p:sp>
            <p:nvSpPr>
              <p:cNvPr id="29" name="Ellipse 59">
                <a:extLst>
                  <a:ext uri="{FF2B5EF4-FFF2-40B4-BE49-F238E27FC236}">
                    <a16:creationId xmlns:a16="http://schemas.microsoft.com/office/drawing/2014/main" id="{619C52BB-5175-4132-B24B-CF6FE9580422}"/>
                  </a:ext>
                </a:extLst>
              </p:cNvPr>
              <p:cNvSpPr/>
              <p:nvPr/>
            </p:nvSpPr>
            <p:spPr>
              <a:xfrm>
                <a:off x="5165593" y="1967791"/>
                <a:ext cx="1013331" cy="1013331"/>
              </a:xfrm>
              <a:prstGeom prst="ellipse">
                <a:avLst/>
              </a:prstGeom>
              <a:solidFill>
                <a:srgbClr val="FFFFFF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685800">
                  <a:defRPr/>
                </a:pPr>
                <a:endParaRPr lang="de-DE" sz="1350" dirty="0">
                  <a:solidFill>
                    <a:prstClr val="white"/>
                  </a:solidFill>
                  <a:latin typeface="Arial"/>
                </a:endParaRPr>
              </a:p>
            </p:txBody>
          </p:sp>
          <p:sp>
            <p:nvSpPr>
              <p:cNvPr id="30" name="Freeform 11">
                <a:extLst>
                  <a:ext uri="{FF2B5EF4-FFF2-40B4-BE49-F238E27FC236}">
                    <a16:creationId xmlns:a16="http://schemas.microsoft.com/office/drawing/2014/main" id="{8419026E-6BF7-4004-A144-AC1FF475476F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5019579" y="1843567"/>
                <a:ext cx="1302602" cy="1302602"/>
              </a:xfrm>
              <a:custGeom>
                <a:avLst/>
                <a:gdLst>
                  <a:gd name="T0" fmla="*/ 623 w 663"/>
                  <a:gd name="T1" fmla="*/ 380 h 663"/>
                  <a:gd name="T2" fmla="*/ 614 w 663"/>
                  <a:gd name="T3" fmla="*/ 339 h 663"/>
                  <a:gd name="T4" fmla="*/ 612 w 663"/>
                  <a:gd name="T5" fmla="*/ 289 h 663"/>
                  <a:gd name="T6" fmla="*/ 663 w 663"/>
                  <a:gd name="T7" fmla="*/ 258 h 663"/>
                  <a:gd name="T8" fmla="*/ 645 w 663"/>
                  <a:gd name="T9" fmla="*/ 201 h 663"/>
                  <a:gd name="T10" fmla="*/ 612 w 663"/>
                  <a:gd name="T11" fmla="*/ 150 h 663"/>
                  <a:gd name="T12" fmla="*/ 539 w 663"/>
                  <a:gd name="T13" fmla="*/ 140 h 663"/>
                  <a:gd name="T14" fmla="*/ 500 w 663"/>
                  <a:gd name="T15" fmla="*/ 104 h 663"/>
                  <a:gd name="T16" fmla="*/ 514 w 663"/>
                  <a:gd name="T17" fmla="*/ 45 h 663"/>
                  <a:gd name="T18" fmla="*/ 461 w 663"/>
                  <a:gd name="T19" fmla="*/ 17 h 663"/>
                  <a:gd name="T20" fmla="*/ 406 w 663"/>
                  <a:gd name="T21" fmla="*/ 0 h 663"/>
                  <a:gd name="T22" fmla="*/ 374 w 663"/>
                  <a:gd name="T23" fmla="*/ 48 h 663"/>
                  <a:gd name="T24" fmla="*/ 341 w 663"/>
                  <a:gd name="T25" fmla="*/ 50 h 663"/>
                  <a:gd name="T26" fmla="*/ 292 w 663"/>
                  <a:gd name="T27" fmla="*/ 51 h 663"/>
                  <a:gd name="T28" fmla="*/ 258 w 663"/>
                  <a:gd name="T29" fmla="*/ 0 h 663"/>
                  <a:gd name="T30" fmla="*/ 211 w 663"/>
                  <a:gd name="T31" fmla="*/ 14 h 663"/>
                  <a:gd name="T32" fmla="*/ 153 w 663"/>
                  <a:gd name="T33" fmla="*/ 42 h 663"/>
                  <a:gd name="T34" fmla="*/ 162 w 663"/>
                  <a:gd name="T35" fmla="*/ 98 h 663"/>
                  <a:gd name="T36" fmla="*/ 150 w 663"/>
                  <a:gd name="T37" fmla="*/ 116 h 663"/>
                  <a:gd name="T38" fmla="*/ 109 w 663"/>
                  <a:gd name="T39" fmla="*/ 157 h 663"/>
                  <a:gd name="T40" fmla="*/ 45 w 663"/>
                  <a:gd name="T41" fmla="*/ 150 h 663"/>
                  <a:gd name="T42" fmla="*/ 18 w 663"/>
                  <a:gd name="T43" fmla="*/ 199 h 663"/>
                  <a:gd name="T44" fmla="*/ 6 w 663"/>
                  <a:gd name="T45" fmla="*/ 261 h 663"/>
                  <a:gd name="T46" fmla="*/ 50 w 663"/>
                  <a:gd name="T47" fmla="*/ 325 h 663"/>
                  <a:gd name="T48" fmla="*/ 32 w 663"/>
                  <a:gd name="T49" fmla="*/ 386 h 663"/>
                  <a:gd name="T50" fmla="*/ 8 w 663"/>
                  <a:gd name="T51" fmla="*/ 433 h 663"/>
                  <a:gd name="T52" fmla="*/ 44 w 663"/>
                  <a:gd name="T53" fmla="*/ 512 h 663"/>
                  <a:gd name="T54" fmla="*/ 112 w 663"/>
                  <a:gd name="T55" fmla="*/ 511 h 663"/>
                  <a:gd name="T56" fmla="*/ 159 w 663"/>
                  <a:gd name="T57" fmla="*/ 556 h 663"/>
                  <a:gd name="T58" fmla="*/ 151 w 663"/>
                  <a:gd name="T59" fmla="*/ 618 h 663"/>
                  <a:gd name="T60" fmla="*/ 205 w 663"/>
                  <a:gd name="T61" fmla="*/ 647 h 663"/>
                  <a:gd name="T62" fmla="*/ 258 w 663"/>
                  <a:gd name="T63" fmla="*/ 663 h 663"/>
                  <a:gd name="T64" fmla="*/ 297 w 663"/>
                  <a:gd name="T65" fmla="*/ 611 h 663"/>
                  <a:gd name="T66" fmla="*/ 355 w 663"/>
                  <a:gd name="T67" fmla="*/ 612 h 663"/>
                  <a:gd name="T68" fmla="*/ 404 w 663"/>
                  <a:gd name="T69" fmla="*/ 662 h 663"/>
                  <a:gd name="T70" fmla="*/ 431 w 663"/>
                  <a:gd name="T71" fmla="*/ 656 h 663"/>
                  <a:gd name="T72" fmla="*/ 506 w 663"/>
                  <a:gd name="T73" fmla="*/ 624 h 663"/>
                  <a:gd name="T74" fmla="*/ 500 w 663"/>
                  <a:gd name="T75" fmla="*/ 559 h 663"/>
                  <a:gd name="T76" fmla="*/ 546 w 663"/>
                  <a:gd name="T77" fmla="*/ 515 h 663"/>
                  <a:gd name="T78" fmla="*/ 567 w 663"/>
                  <a:gd name="T79" fmla="*/ 502 h 663"/>
                  <a:gd name="T80" fmla="*/ 623 w 663"/>
                  <a:gd name="T81" fmla="*/ 506 h 663"/>
                  <a:gd name="T82" fmla="*/ 653 w 663"/>
                  <a:gd name="T83" fmla="*/ 443 h 663"/>
                  <a:gd name="T84" fmla="*/ 663 w 663"/>
                  <a:gd name="T85" fmla="*/ 404 h 663"/>
                  <a:gd name="T86" fmla="*/ 542 w 663"/>
                  <a:gd name="T87" fmla="*/ 425 h 663"/>
                  <a:gd name="T88" fmla="*/ 511 w 663"/>
                  <a:gd name="T89" fmla="*/ 476 h 663"/>
                  <a:gd name="T90" fmla="*/ 458 w 663"/>
                  <a:gd name="T91" fmla="*/ 524 h 663"/>
                  <a:gd name="T92" fmla="*/ 392 w 663"/>
                  <a:gd name="T93" fmla="*/ 553 h 663"/>
                  <a:gd name="T94" fmla="*/ 338 w 663"/>
                  <a:gd name="T95" fmla="*/ 562 h 663"/>
                  <a:gd name="T96" fmla="*/ 282 w 663"/>
                  <a:gd name="T97" fmla="*/ 556 h 663"/>
                  <a:gd name="T98" fmla="*/ 216 w 663"/>
                  <a:gd name="T99" fmla="*/ 530 h 663"/>
                  <a:gd name="T100" fmla="*/ 162 w 663"/>
                  <a:gd name="T101" fmla="*/ 487 h 663"/>
                  <a:gd name="T102" fmla="*/ 126 w 663"/>
                  <a:gd name="T103" fmla="*/ 434 h 663"/>
                  <a:gd name="T104" fmla="*/ 106 w 663"/>
                  <a:gd name="T105" fmla="*/ 377 h 663"/>
                  <a:gd name="T106" fmla="*/ 102 w 663"/>
                  <a:gd name="T107" fmla="*/ 324 h 663"/>
                  <a:gd name="T108" fmla="*/ 112 w 663"/>
                  <a:gd name="T109" fmla="*/ 262 h 663"/>
                  <a:gd name="T110" fmla="*/ 139 w 663"/>
                  <a:gd name="T111" fmla="*/ 207 h 663"/>
                  <a:gd name="T112" fmla="*/ 190 w 663"/>
                  <a:gd name="T113" fmla="*/ 150 h 663"/>
                  <a:gd name="T114" fmla="*/ 277 w 663"/>
                  <a:gd name="T115" fmla="*/ 108 h 663"/>
                  <a:gd name="T116" fmla="*/ 347 w 663"/>
                  <a:gd name="T117" fmla="*/ 102 h 663"/>
                  <a:gd name="T118" fmla="*/ 404 w 663"/>
                  <a:gd name="T119" fmla="*/ 113 h 663"/>
                  <a:gd name="T120" fmla="*/ 503 w 663"/>
                  <a:gd name="T121" fmla="*/ 177 h 663"/>
                  <a:gd name="T122" fmla="*/ 539 w 663"/>
                  <a:gd name="T123" fmla="*/ 232 h 663"/>
                  <a:gd name="T124" fmla="*/ 561 w 663"/>
                  <a:gd name="T125" fmla="*/ 309 h 6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663" h="663">
                    <a:moveTo>
                      <a:pt x="663" y="404"/>
                    </a:moveTo>
                    <a:lnTo>
                      <a:pt x="663" y="404"/>
                    </a:lnTo>
                    <a:lnTo>
                      <a:pt x="656" y="400"/>
                    </a:lnTo>
                    <a:lnTo>
                      <a:pt x="636" y="388"/>
                    </a:lnTo>
                    <a:lnTo>
                      <a:pt x="623" y="380"/>
                    </a:lnTo>
                    <a:lnTo>
                      <a:pt x="614" y="373"/>
                    </a:lnTo>
                    <a:lnTo>
                      <a:pt x="612" y="371"/>
                    </a:lnTo>
                    <a:lnTo>
                      <a:pt x="612" y="370"/>
                    </a:lnTo>
                    <a:lnTo>
                      <a:pt x="612" y="361"/>
                    </a:lnTo>
                    <a:lnTo>
                      <a:pt x="614" y="339"/>
                    </a:lnTo>
                    <a:lnTo>
                      <a:pt x="614" y="318"/>
                    </a:lnTo>
                    <a:lnTo>
                      <a:pt x="612" y="300"/>
                    </a:lnTo>
                    <a:lnTo>
                      <a:pt x="611" y="292"/>
                    </a:lnTo>
                    <a:lnTo>
                      <a:pt x="611" y="292"/>
                    </a:lnTo>
                    <a:lnTo>
                      <a:pt x="612" y="289"/>
                    </a:lnTo>
                    <a:lnTo>
                      <a:pt x="621" y="283"/>
                    </a:lnTo>
                    <a:lnTo>
                      <a:pt x="636" y="274"/>
                    </a:lnTo>
                    <a:lnTo>
                      <a:pt x="656" y="262"/>
                    </a:lnTo>
                    <a:lnTo>
                      <a:pt x="662" y="258"/>
                    </a:lnTo>
                    <a:lnTo>
                      <a:pt x="663" y="258"/>
                    </a:lnTo>
                    <a:lnTo>
                      <a:pt x="662" y="255"/>
                    </a:lnTo>
                    <a:lnTo>
                      <a:pt x="660" y="246"/>
                    </a:lnTo>
                    <a:lnTo>
                      <a:pt x="656" y="229"/>
                    </a:lnTo>
                    <a:lnTo>
                      <a:pt x="650" y="210"/>
                    </a:lnTo>
                    <a:lnTo>
                      <a:pt x="645" y="201"/>
                    </a:lnTo>
                    <a:lnTo>
                      <a:pt x="639" y="187"/>
                    </a:lnTo>
                    <a:lnTo>
                      <a:pt x="627" y="165"/>
                    </a:lnTo>
                    <a:lnTo>
                      <a:pt x="621" y="153"/>
                    </a:lnTo>
                    <a:lnTo>
                      <a:pt x="618" y="148"/>
                    </a:lnTo>
                    <a:lnTo>
                      <a:pt x="612" y="150"/>
                    </a:lnTo>
                    <a:lnTo>
                      <a:pt x="588" y="156"/>
                    </a:lnTo>
                    <a:lnTo>
                      <a:pt x="558" y="163"/>
                    </a:lnTo>
                    <a:lnTo>
                      <a:pt x="555" y="159"/>
                    </a:lnTo>
                    <a:lnTo>
                      <a:pt x="549" y="151"/>
                    </a:lnTo>
                    <a:lnTo>
                      <a:pt x="539" y="140"/>
                    </a:lnTo>
                    <a:lnTo>
                      <a:pt x="527" y="128"/>
                    </a:lnTo>
                    <a:lnTo>
                      <a:pt x="515" y="116"/>
                    </a:lnTo>
                    <a:lnTo>
                      <a:pt x="508" y="111"/>
                    </a:lnTo>
                    <a:lnTo>
                      <a:pt x="502" y="105"/>
                    </a:lnTo>
                    <a:lnTo>
                      <a:pt x="500" y="104"/>
                    </a:lnTo>
                    <a:lnTo>
                      <a:pt x="502" y="98"/>
                    </a:lnTo>
                    <a:lnTo>
                      <a:pt x="508" y="75"/>
                    </a:lnTo>
                    <a:lnTo>
                      <a:pt x="512" y="53"/>
                    </a:lnTo>
                    <a:lnTo>
                      <a:pt x="514" y="45"/>
                    </a:lnTo>
                    <a:lnTo>
                      <a:pt x="514" y="45"/>
                    </a:lnTo>
                    <a:lnTo>
                      <a:pt x="511" y="42"/>
                    </a:lnTo>
                    <a:lnTo>
                      <a:pt x="503" y="38"/>
                    </a:lnTo>
                    <a:lnTo>
                      <a:pt x="488" y="29"/>
                    </a:lnTo>
                    <a:lnTo>
                      <a:pt x="470" y="21"/>
                    </a:lnTo>
                    <a:lnTo>
                      <a:pt x="461" y="17"/>
                    </a:lnTo>
                    <a:lnTo>
                      <a:pt x="452" y="14"/>
                    </a:lnTo>
                    <a:lnTo>
                      <a:pt x="434" y="8"/>
                    </a:lnTo>
                    <a:lnTo>
                      <a:pt x="418" y="2"/>
                    </a:lnTo>
                    <a:lnTo>
                      <a:pt x="409" y="0"/>
                    </a:lnTo>
                    <a:lnTo>
                      <a:pt x="406" y="0"/>
                    </a:lnTo>
                    <a:lnTo>
                      <a:pt x="404" y="0"/>
                    </a:lnTo>
                    <a:lnTo>
                      <a:pt x="401" y="8"/>
                    </a:lnTo>
                    <a:lnTo>
                      <a:pt x="389" y="27"/>
                    </a:lnTo>
                    <a:lnTo>
                      <a:pt x="382" y="38"/>
                    </a:lnTo>
                    <a:lnTo>
                      <a:pt x="374" y="48"/>
                    </a:lnTo>
                    <a:lnTo>
                      <a:pt x="371" y="51"/>
                    </a:lnTo>
                    <a:lnTo>
                      <a:pt x="371" y="51"/>
                    </a:lnTo>
                    <a:lnTo>
                      <a:pt x="367" y="51"/>
                    </a:lnTo>
                    <a:lnTo>
                      <a:pt x="352" y="50"/>
                    </a:lnTo>
                    <a:lnTo>
                      <a:pt x="341" y="50"/>
                    </a:lnTo>
                    <a:lnTo>
                      <a:pt x="323" y="50"/>
                    </a:lnTo>
                    <a:lnTo>
                      <a:pt x="314" y="50"/>
                    </a:lnTo>
                    <a:lnTo>
                      <a:pt x="300" y="51"/>
                    </a:lnTo>
                    <a:lnTo>
                      <a:pt x="292" y="51"/>
                    </a:lnTo>
                    <a:lnTo>
                      <a:pt x="292" y="51"/>
                    </a:lnTo>
                    <a:lnTo>
                      <a:pt x="291" y="50"/>
                    </a:lnTo>
                    <a:lnTo>
                      <a:pt x="285" y="42"/>
                    </a:lnTo>
                    <a:lnTo>
                      <a:pt x="274" y="27"/>
                    </a:lnTo>
                    <a:lnTo>
                      <a:pt x="262" y="8"/>
                    </a:lnTo>
                    <a:lnTo>
                      <a:pt x="258" y="0"/>
                    </a:lnTo>
                    <a:lnTo>
                      <a:pt x="258" y="0"/>
                    </a:lnTo>
                    <a:lnTo>
                      <a:pt x="255" y="0"/>
                    </a:lnTo>
                    <a:lnTo>
                      <a:pt x="246" y="3"/>
                    </a:lnTo>
                    <a:lnTo>
                      <a:pt x="229" y="8"/>
                    </a:lnTo>
                    <a:lnTo>
                      <a:pt x="211" y="14"/>
                    </a:lnTo>
                    <a:lnTo>
                      <a:pt x="202" y="17"/>
                    </a:lnTo>
                    <a:lnTo>
                      <a:pt x="195" y="21"/>
                    </a:lnTo>
                    <a:lnTo>
                      <a:pt x="177" y="29"/>
                    </a:lnTo>
                    <a:lnTo>
                      <a:pt x="160" y="38"/>
                    </a:lnTo>
                    <a:lnTo>
                      <a:pt x="153" y="42"/>
                    </a:lnTo>
                    <a:lnTo>
                      <a:pt x="150" y="45"/>
                    </a:lnTo>
                    <a:lnTo>
                      <a:pt x="150" y="45"/>
                    </a:lnTo>
                    <a:lnTo>
                      <a:pt x="151" y="53"/>
                    </a:lnTo>
                    <a:lnTo>
                      <a:pt x="156" y="75"/>
                    </a:lnTo>
                    <a:lnTo>
                      <a:pt x="162" y="98"/>
                    </a:lnTo>
                    <a:lnTo>
                      <a:pt x="163" y="104"/>
                    </a:lnTo>
                    <a:lnTo>
                      <a:pt x="162" y="105"/>
                    </a:lnTo>
                    <a:lnTo>
                      <a:pt x="157" y="110"/>
                    </a:lnTo>
                    <a:lnTo>
                      <a:pt x="154" y="113"/>
                    </a:lnTo>
                    <a:lnTo>
                      <a:pt x="150" y="116"/>
                    </a:lnTo>
                    <a:lnTo>
                      <a:pt x="138" y="126"/>
                    </a:lnTo>
                    <a:lnTo>
                      <a:pt x="126" y="138"/>
                    </a:lnTo>
                    <a:lnTo>
                      <a:pt x="115" y="150"/>
                    </a:lnTo>
                    <a:lnTo>
                      <a:pt x="112" y="154"/>
                    </a:lnTo>
                    <a:lnTo>
                      <a:pt x="109" y="157"/>
                    </a:lnTo>
                    <a:lnTo>
                      <a:pt x="105" y="162"/>
                    </a:lnTo>
                    <a:lnTo>
                      <a:pt x="103" y="163"/>
                    </a:lnTo>
                    <a:lnTo>
                      <a:pt x="96" y="162"/>
                    </a:lnTo>
                    <a:lnTo>
                      <a:pt x="74" y="156"/>
                    </a:lnTo>
                    <a:lnTo>
                      <a:pt x="45" y="150"/>
                    </a:lnTo>
                    <a:lnTo>
                      <a:pt x="44" y="151"/>
                    </a:lnTo>
                    <a:lnTo>
                      <a:pt x="41" y="157"/>
                    </a:lnTo>
                    <a:lnTo>
                      <a:pt x="29" y="178"/>
                    </a:lnTo>
                    <a:lnTo>
                      <a:pt x="24" y="187"/>
                    </a:lnTo>
                    <a:lnTo>
                      <a:pt x="18" y="199"/>
                    </a:lnTo>
                    <a:lnTo>
                      <a:pt x="8" y="228"/>
                    </a:lnTo>
                    <a:lnTo>
                      <a:pt x="5" y="241"/>
                    </a:lnTo>
                    <a:lnTo>
                      <a:pt x="2" y="253"/>
                    </a:lnTo>
                    <a:lnTo>
                      <a:pt x="0" y="258"/>
                    </a:lnTo>
                    <a:lnTo>
                      <a:pt x="6" y="261"/>
                    </a:lnTo>
                    <a:lnTo>
                      <a:pt x="26" y="274"/>
                    </a:lnTo>
                    <a:lnTo>
                      <a:pt x="53" y="291"/>
                    </a:lnTo>
                    <a:lnTo>
                      <a:pt x="51" y="297"/>
                    </a:lnTo>
                    <a:lnTo>
                      <a:pt x="51" y="307"/>
                    </a:lnTo>
                    <a:lnTo>
                      <a:pt x="50" y="325"/>
                    </a:lnTo>
                    <a:lnTo>
                      <a:pt x="50" y="343"/>
                    </a:lnTo>
                    <a:lnTo>
                      <a:pt x="51" y="360"/>
                    </a:lnTo>
                    <a:lnTo>
                      <a:pt x="51" y="367"/>
                    </a:lnTo>
                    <a:lnTo>
                      <a:pt x="53" y="373"/>
                    </a:lnTo>
                    <a:lnTo>
                      <a:pt x="32" y="386"/>
                    </a:lnTo>
                    <a:lnTo>
                      <a:pt x="14" y="397"/>
                    </a:lnTo>
                    <a:lnTo>
                      <a:pt x="5" y="403"/>
                    </a:lnTo>
                    <a:lnTo>
                      <a:pt x="0" y="406"/>
                    </a:lnTo>
                    <a:lnTo>
                      <a:pt x="3" y="418"/>
                    </a:lnTo>
                    <a:lnTo>
                      <a:pt x="8" y="433"/>
                    </a:lnTo>
                    <a:lnTo>
                      <a:pt x="17" y="460"/>
                    </a:lnTo>
                    <a:lnTo>
                      <a:pt x="23" y="472"/>
                    </a:lnTo>
                    <a:lnTo>
                      <a:pt x="27" y="484"/>
                    </a:lnTo>
                    <a:lnTo>
                      <a:pt x="41" y="506"/>
                    </a:lnTo>
                    <a:lnTo>
                      <a:pt x="44" y="512"/>
                    </a:lnTo>
                    <a:lnTo>
                      <a:pt x="47" y="514"/>
                    </a:lnTo>
                    <a:lnTo>
                      <a:pt x="77" y="508"/>
                    </a:lnTo>
                    <a:lnTo>
                      <a:pt x="105" y="500"/>
                    </a:lnTo>
                    <a:lnTo>
                      <a:pt x="108" y="503"/>
                    </a:lnTo>
                    <a:lnTo>
                      <a:pt x="112" y="511"/>
                    </a:lnTo>
                    <a:lnTo>
                      <a:pt x="124" y="523"/>
                    </a:lnTo>
                    <a:lnTo>
                      <a:pt x="136" y="536"/>
                    </a:lnTo>
                    <a:lnTo>
                      <a:pt x="150" y="547"/>
                    </a:lnTo>
                    <a:lnTo>
                      <a:pt x="156" y="553"/>
                    </a:lnTo>
                    <a:lnTo>
                      <a:pt x="159" y="556"/>
                    </a:lnTo>
                    <a:lnTo>
                      <a:pt x="163" y="559"/>
                    </a:lnTo>
                    <a:lnTo>
                      <a:pt x="163" y="560"/>
                    </a:lnTo>
                    <a:lnTo>
                      <a:pt x="156" y="590"/>
                    </a:lnTo>
                    <a:lnTo>
                      <a:pt x="150" y="617"/>
                    </a:lnTo>
                    <a:lnTo>
                      <a:pt x="151" y="618"/>
                    </a:lnTo>
                    <a:lnTo>
                      <a:pt x="154" y="620"/>
                    </a:lnTo>
                    <a:lnTo>
                      <a:pt x="162" y="626"/>
                    </a:lnTo>
                    <a:lnTo>
                      <a:pt x="178" y="635"/>
                    </a:lnTo>
                    <a:lnTo>
                      <a:pt x="198" y="644"/>
                    </a:lnTo>
                    <a:lnTo>
                      <a:pt x="205" y="647"/>
                    </a:lnTo>
                    <a:lnTo>
                      <a:pt x="220" y="653"/>
                    </a:lnTo>
                    <a:lnTo>
                      <a:pt x="243" y="659"/>
                    </a:lnTo>
                    <a:lnTo>
                      <a:pt x="255" y="662"/>
                    </a:lnTo>
                    <a:lnTo>
                      <a:pt x="256" y="663"/>
                    </a:lnTo>
                    <a:lnTo>
                      <a:pt x="258" y="663"/>
                    </a:lnTo>
                    <a:lnTo>
                      <a:pt x="259" y="660"/>
                    </a:lnTo>
                    <a:lnTo>
                      <a:pt x="267" y="650"/>
                    </a:lnTo>
                    <a:lnTo>
                      <a:pt x="276" y="636"/>
                    </a:lnTo>
                    <a:lnTo>
                      <a:pt x="291" y="611"/>
                    </a:lnTo>
                    <a:lnTo>
                      <a:pt x="297" y="611"/>
                    </a:lnTo>
                    <a:lnTo>
                      <a:pt x="304" y="612"/>
                    </a:lnTo>
                    <a:lnTo>
                      <a:pt x="322" y="614"/>
                    </a:lnTo>
                    <a:lnTo>
                      <a:pt x="331" y="614"/>
                    </a:lnTo>
                    <a:lnTo>
                      <a:pt x="340" y="614"/>
                    </a:lnTo>
                    <a:lnTo>
                      <a:pt x="355" y="612"/>
                    </a:lnTo>
                    <a:lnTo>
                      <a:pt x="367" y="611"/>
                    </a:lnTo>
                    <a:lnTo>
                      <a:pt x="374" y="611"/>
                    </a:lnTo>
                    <a:lnTo>
                      <a:pt x="389" y="635"/>
                    </a:lnTo>
                    <a:lnTo>
                      <a:pt x="401" y="654"/>
                    </a:lnTo>
                    <a:lnTo>
                      <a:pt x="404" y="662"/>
                    </a:lnTo>
                    <a:lnTo>
                      <a:pt x="406" y="662"/>
                    </a:lnTo>
                    <a:lnTo>
                      <a:pt x="407" y="662"/>
                    </a:lnTo>
                    <a:lnTo>
                      <a:pt x="412" y="662"/>
                    </a:lnTo>
                    <a:lnTo>
                      <a:pt x="418" y="660"/>
                    </a:lnTo>
                    <a:lnTo>
                      <a:pt x="431" y="656"/>
                    </a:lnTo>
                    <a:lnTo>
                      <a:pt x="458" y="647"/>
                    </a:lnTo>
                    <a:lnTo>
                      <a:pt x="470" y="641"/>
                    </a:lnTo>
                    <a:lnTo>
                      <a:pt x="478" y="638"/>
                    </a:lnTo>
                    <a:lnTo>
                      <a:pt x="493" y="630"/>
                    </a:lnTo>
                    <a:lnTo>
                      <a:pt x="506" y="624"/>
                    </a:lnTo>
                    <a:lnTo>
                      <a:pt x="514" y="618"/>
                    </a:lnTo>
                    <a:lnTo>
                      <a:pt x="515" y="617"/>
                    </a:lnTo>
                    <a:lnTo>
                      <a:pt x="514" y="611"/>
                    </a:lnTo>
                    <a:lnTo>
                      <a:pt x="508" y="587"/>
                    </a:lnTo>
                    <a:lnTo>
                      <a:pt x="500" y="559"/>
                    </a:lnTo>
                    <a:lnTo>
                      <a:pt x="511" y="550"/>
                    </a:lnTo>
                    <a:lnTo>
                      <a:pt x="517" y="545"/>
                    </a:lnTo>
                    <a:lnTo>
                      <a:pt x="527" y="536"/>
                    </a:lnTo>
                    <a:lnTo>
                      <a:pt x="537" y="526"/>
                    </a:lnTo>
                    <a:lnTo>
                      <a:pt x="546" y="515"/>
                    </a:lnTo>
                    <a:lnTo>
                      <a:pt x="551" y="509"/>
                    </a:lnTo>
                    <a:lnTo>
                      <a:pt x="554" y="506"/>
                    </a:lnTo>
                    <a:lnTo>
                      <a:pt x="558" y="500"/>
                    </a:lnTo>
                    <a:lnTo>
                      <a:pt x="560" y="500"/>
                    </a:lnTo>
                    <a:lnTo>
                      <a:pt x="567" y="502"/>
                    </a:lnTo>
                    <a:lnTo>
                      <a:pt x="590" y="506"/>
                    </a:lnTo>
                    <a:lnTo>
                      <a:pt x="612" y="512"/>
                    </a:lnTo>
                    <a:lnTo>
                      <a:pt x="618" y="514"/>
                    </a:lnTo>
                    <a:lnTo>
                      <a:pt x="620" y="512"/>
                    </a:lnTo>
                    <a:lnTo>
                      <a:pt x="623" y="506"/>
                    </a:lnTo>
                    <a:lnTo>
                      <a:pt x="632" y="491"/>
                    </a:lnTo>
                    <a:lnTo>
                      <a:pt x="638" y="479"/>
                    </a:lnTo>
                    <a:lnTo>
                      <a:pt x="641" y="472"/>
                    </a:lnTo>
                    <a:lnTo>
                      <a:pt x="647" y="458"/>
                    </a:lnTo>
                    <a:lnTo>
                      <a:pt x="653" y="443"/>
                    </a:lnTo>
                    <a:lnTo>
                      <a:pt x="657" y="428"/>
                    </a:lnTo>
                    <a:lnTo>
                      <a:pt x="660" y="421"/>
                    </a:lnTo>
                    <a:lnTo>
                      <a:pt x="662" y="413"/>
                    </a:lnTo>
                    <a:lnTo>
                      <a:pt x="663" y="407"/>
                    </a:lnTo>
                    <a:lnTo>
                      <a:pt x="663" y="404"/>
                    </a:lnTo>
                    <a:close/>
                    <a:moveTo>
                      <a:pt x="561" y="349"/>
                    </a:moveTo>
                    <a:lnTo>
                      <a:pt x="558" y="369"/>
                    </a:lnTo>
                    <a:lnTo>
                      <a:pt x="555" y="388"/>
                    </a:lnTo>
                    <a:lnTo>
                      <a:pt x="549" y="407"/>
                    </a:lnTo>
                    <a:lnTo>
                      <a:pt x="542" y="425"/>
                    </a:lnTo>
                    <a:lnTo>
                      <a:pt x="537" y="434"/>
                    </a:lnTo>
                    <a:lnTo>
                      <a:pt x="534" y="442"/>
                    </a:lnTo>
                    <a:lnTo>
                      <a:pt x="527" y="454"/>
                    </a:lnTo>
                    <a:lnTo>
                      <a:pt x="520" y="466"/>
                    </a:lnTo>
                    <a:lnTo>
                      <a:pt x="511" y="476"/>
                    </a:lnTo>
                    <a:lnTo>
                      <a:pt x="502" y="488"/>
                    </a:lnTo>
                    <a:lnTo>
                      <a:pt x="491" y="497"/>
                    </a:lnTo>
                    <a:lnTo>
                      <a:pt x="481" y="508"/>
                    </a:lnTo>
                    <a:lnTo>
                      <a:pt x="470" y="515"/>
                    </a:lnTo>
                    <a:lnTo>
                      <a:pt x="458" y="524"/>
                    </a:lnTo>
                    <a:lnTo>
                      <a:pt x="446" y="532"/>
                    </a:lnTo>
                    <a:lnTo>
                      <a:pt x="433" y="538"/>
                    </a:lnTo>
                    <a:lnTo>
                      <a:pt x="421" y="544"/>
                    </a:lnTo>
                    <a:lnTo>
                      <a:pt x="407" y="550"/>
                    </a:lnTo>
                    <a:lnTo>
                      <a:pt x="392" y="553"/>
                    </a:lnTo>
                    <a:lnTo>
                      <a:pt x="379" y="557"/>
                    </a:lnTo>
                    <a:lnTo>
                      <a:pt x="364" y="559"/>
                    </a:lnTo>
                    <a:lnTo>
                      <a:pt x="356" y="560"/>
                    </a:lnTo>
                    <a:lnTo>
                      <a:pt x="352" y="560"/>
                    </a:lnTo>
                    <a:lnTo>
                      <a:pt x="338" y="562"/>
                    </a:lnTo>
                    <a:lnTo>
                      <a:pt x="322" y="562"/>
                    </a:lnTo>
                    <a:lnTo>
                      <a:pt x="307" y="560"/>
                    </a:lnTo>
                    <a:lnTo>
                      <a:pt x="303" y="560"/>
                    </a:lnTo>
                    <a:lnTo>
                      <a:pt x="295" y="559"/>
                    </a:lnTo>
                    <a:lnTo>
                      <a:pt x="282" y="556"/>
                    </a:lnTo>
                    <a:lnTo>
                      <a:pt x="267" y="553"/>
                    </a:lnTo>
                    <a:lnTo>
                      <a:pt x="253" y="548"/>
                    </a:lnTo>
                    <a:lnTo>
                      <a:pt x="241" y="542"/>
                    </a:lnTo>
                    <a:lnTo>
                      <a:pt x="228" y="536"/>
                    </a:lnTo>
                    <a:lnTo>
                      <a:pt x="216" y="530"/>
                    </a:lnTo>
                    <a:lnTo>
                      <a:pt x="204" y="523"/>
                    </a:lnTo>
                    <a:lnTo>
                      <a:pt x="192" y="514"/>
                    </a:lnTo>
                    <a:lnTo>
                      <a:pt x="181" y="506"/>
                    </a:lnTo>
                    <a:lnTo>
                      <a:pt x="171" y="496"/>
                    </a:lnTo>
                    <a:lnTo>
                      <a:pt x="162" y="487"/>
                    </a:lnTo>
                    <a:lnTo>
                      <a:pt x="153" y="476"/>
                    </a:lnTo>
                    <a:lnTo>
                      <a:pt x="144" y="464"/>
                    </a:lnTo>
                    <a:lnTo>
                      <a:pt x="136" y="452"/>
                    </a:lnTo>
                    <a:lnTo>
                      <a:pt x="129" y="440"/>
                    </a:lnTo>
                    <a:lnTo>
                      <a:pt x="126" y="434"/>
                    </a:lnTo>
                    <a:lnTo>
                      <a:pt x="123" y="427"/>
                    </a:lnTo>
                    <a:lnTo>
                      <a:pt x="117" y="415"/>
                    </a:lnTo>
                    <a:lnTo>
                      <a:pt x="112" y="403"/>
                    </a:lnTo>
                    <a:lnTo>
                      <a:pt x="109" y="389"/>
                    </a:lnTo>
                    <a:lnTo>
                      <a:pt x="106" y="377"/>
                    </a:lnTo>
                    <a:lnTo>
                      <a:pt x="105" y="366"/>
                    </a:lnTo>
                    <a:lnTo>
                      <a:pt x="103" y="352"/>
                    </a:lnTo>
                    <a:lnTo>
                      <a:pt x="102" y="339"/>
                    </a:lnTo>
                    <a:lnTo>
                      <a:pt x="102" y="331"/>
                    </a:lnTo>
                    <a:lnTo>
                      <a:pt x="102" y="324"/>
                    </a:lnTo>
                    <a:lnTo>
                      <a:pt x="103" y="310"/>
                    </a:lnTo>
                    <a:lnTo>
                      <a:pt x="105" y="298"/>
                    </a:lnTo>
                    <a:lnTo>
                      <a:pt x="106" y="286"/>
                    </a:lnTo>
                    <a:lnTo>
                      <a:pt x="109" y="274"/>
                    </a:lnTo>
                    <a:lnTo>
                      <a:pt x="112" y="262"/>
                    </a:lnTo>
                    <a:lnTo>
                      <a:pt x="117" y="249"/>
                    </a:lnTo>
                    <a:lnTo>
                      <a:pt x="123" y="237"/>
                    </a:lnTo>
                    <a:lnTo>
                      <a:pt x="126" y="231"/>
                    </a:lnTo>
                    <a:lnTo>
                      <a:pt x="130" y="222"/>
                    </a:lnTo>
                    <a:lnTo>
                      <a:pt x="139" y="207"/>
                    </a:lnTo>
                    <a:lnTo>
                      <a:pt x="148" y="192"/>
                    </a:lnTo>
                    <a:lnTo>
                      <a:pt x="160" y="178"/>
                    </a:lnTo>
                    <a:lnTo>
                      <a:pt x="168" y="171"/>
                    </a:lnTo>
                    <a:lnTo>
                      <a:pt x="175" y="163"/>
                    </a:lnTo>
                    <a:lnTo>
                      <a:pt x="190" y="150"/>
                    </a:lnTo>
                    <a:lnTo>
                      <a:pt x="205" y="140"/>
                    </a:lnTo>
                    <a:lnTo>
                      <a:pt x="223" y="129"/>
                    </a:lnTo>
                    <a:lnTo>
                      <a:pt x="241" y="120"/>
                    </a:lnTo>
                    <a:lnTo>
                      <a:pt x="259" y="114"/>
                    </a:lnTo>
                    <a:lnTo>
                      <a:pt x="277" y="108"/>
                    </a:lnTo>
                    <a:lnTo>
                      <a:pt x="297" y="104"/>
                    </a:lnTo>
                    <a:lnTo>
                      <a:pt x="307" y="102"/>
                    </a:lnTo>
                    <a:lnTo>
                      <a:pt x="313" y="102"/>
                    </a:lnTo>
                    <a:lnTo>
                      <a:pt x="329" y="102"/>
                    </a:lnTo>
                    <a:lnTo>
                      <a:pt x="347" y="102"/>
                    </a:lnTo>
                    <a:lnTo>
                      <a:pt x="364" y="104"/>
                    </a:lnTo>
                    <a:lnTo>
                      <a:pt x="368" y="104"/>
                    </a:lnTo>
                    <a:lnTo>
                      <a:pt x="374" y="105"/>
                    </a:lnTo>
                    <a:lnTo>
                      <a:pt x="386" y="108"/>
                    </a:lnTo>
                    <a:lnTo>
                      <a:pt x="404" y="113"/>
                    </a:lnTo>
                    <a:lnTo>
                      <a:pt x="427" y="122"/>
                    </a:lnTo>
                    <a:lnTo>
                      <a:pt x="448" y="134"/>
                    </a:lnTo>
                    <a:lnTo>
                      <a:pt x="467" y="145"/>
                    </a:lnTo>
                    <a:lnTo>
                      <a:pt x="487" y="160"/>
                    </a:lnTo>
                    <a:lnTo>
                      <a:pt x="503" y="177"/>
                    </a:lnTo>
                    <a:lnTo>
                      <a:pt x="515" y="192"/>
                    </a:lnTo>
                    <a:lnTo>
                      <a:pt x="521" y="201"/>
                    </a:lnTo>
                    <a:lnTo>
                      <a:pt x="526" y="205"/>
                    </a:lnTo>
                    <a:lnTo>
                      <a:pt x="530" y="214"/>
                    </a:lnTo>
                    <a:lnTo>
                      <a:pt x="539" y="232"/>
                    </a:lnTo>
                    <a:lnTo>
                      <a:pt x="548" y="252"/>
                    </a:lnTo>
                    <a:lnTo>
                      <a:pt x="554" y="270"/>
                    </a:lnTo>
                    <a:lnTo>
                      <a:pt x="555" y="279"/>
                    </a:lnTo>
                    <a:lnTo>
                      <a:pt x="558" y="289"/>
                    </a:lnTo>
                    <a:lnTo>
                      <a:pt x="561" y="309"/>
                    </a:lnTo>
                    <a:lnTo>
                      <a:pt x="561" y="328"/>
                    </a:lnTo>
                    <a:lnTo>
                      <a:pt x="561" y="349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 defTabSz="685800">
                  <a:defRPr/>
                </a:pPr>
                <a:endParaRPr lang="de-DE" sz="1350" dirty="0">
                  <a:solidFill>
                    <a:prstClr val="black"/>
                  </a:solidFill>
                  <a:latin typeface="Arial"/>
                </a:endParaRPr>
              </a:p>
            </p:txBody>
          </p:sp>
        </p:grpSp>
        <p:grpSp>
          <p:nvGrpSpPr>
            <p:cNvPr id="12" name="Gruppieren 5">
              <a:extLst>
                <a:ext uri="{FF2B5EF4-FFF2-40B4-BE49-F238E27FC236}">
                  <a16:creationId xmlns:a16="http://schemas.microsoft.com/office/drawing/2014/main" id="{40549A12-0971-4011-8B95-514DB3AB66C0}"/>
                </a:ext>
              </a:extLst>
            </p:cNvPr>
            <p:cNvGrpSpPr/>
            <p:nvPr/>
          </p:nvGrpSpPr>
          <p:grpSpPr>
            <a:xfrm>
              <a:off x="5346329" y="3738603"/>
              <a:ext cx="1482647" cy="1484766"/>
              <a:chOff x="5346329" y="3738603"/>
              <a:chExt cx="1482647" cy="1484766"/>
            </a:xfrm>
          </p:grpSpPr>
          <p:sp>
            <p:nvSpPr>
              <p:cNvPr id="27" name="Ellipse 57">
                <a:extLst>
                  <a:ext uri="{FF2B5EF4-FFF2-40B4-BE49-F238E27FC236}">
                    <a16:creationId xmlns:a16="http://schemas.microsoft.com/office/drawing/2014/main" id="{E1CAA365-FD41-461E-A414-72255FBEEE87}"/>
                  </a:ext>
                </a:extLst>
              </p:cNvPr>
              <p:cNvSpPr/>
              <p:nvPr/>
            </p:nvSpPr>
            <p:spPr>
              <a:xfrm>
                <a:off x="5713843" y="4129609"/>
                <a:ext cx="747618" cy="747618"/>
              </a:xfrm>
              <a:prstGeom prst="ellipse">
                <a:avLst/>
              </a:prstGeom>
              <a:solidFill>
                <a:srgbClr val="FFFFFF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685800">
                  <a:defRPr/>
                </a:pPr>
                <a:endParaRPr lang="de-DE" sz="1350" dirty="0">
                  <a:solidFill>
                    <a:prstClr val="white"/>
                  </a:solidFill>
                  <a:latin typeface="Arial"/>
                </a:endParaRPr>
              </a:p>
            </p:txBody>
          </p:sp>
          <p:sp>
            <p:nvSpPr>
              <p:cNvPr id="28" name="Freeform 5">
                <a:extLst>
                  <a:ext uri="{FF2B5EF4-FFF2-40B4-BE49-F238E27FC236}">
                    <a16:creationId xmlns:a16="http://schemas.microsoft.com/office/drawing/2014/main" id="{712922AA-12F6-40C6-BF7B-0330F92D7ED5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5346329" y="3738603"/>
                <a:ext cx="1482647" cy="1484766"/>
              </a:xfrm>
              <a:custGeom>
                <a:avLst/>
                <a:gdLst>
                  <a:gd name="T0" fmla="*/ 290 w 699"/>
                  <a:gd name="T1" fmla="*/ 147 h 700"/>
                  <a:gd name="T2" fmla="*/ 257 w 699"/>
                  <a:gd name="T3" fmla="*/ 159 h 700"/>
                  <a:gd name="T4" fmla="*/ 130 w 699"/>
                  <a:gd name="T5" fmla="*/ 75 h 700"/>
                  <a:gd name="T6" fmla="*/ 163 w 699"/>
                  <a:gd name="T7" fmla="*/ 249 h 700"/>
                  <a:gd name="T8" fmla="*/ 150 w 699"/>
                  <a:gd name="T9" fmla="*/ 280 h 700"/>
                  <a:gd name="T10" fmla="*/ 0 w 699"/>
                  <a:gd name="T11" fmla="*/ 312 h 700"/>
                  <a:gd name="T12" fmla="*/ 147 w 699"/>
                  <a:gd name="T13" fmla="*/ 411 h 700"/>
                  <a:gd name="T14" fmla="*/ 159 w 699"/>
                  <a:gd name="T15" fmla="*/ 442 h 700"/>
                  <a:gd name="T16" fmla="*/ 75 w 699"/>
                  <a:gd name="T17" fmla="*/ 569 h 700"/>
                  <a:gd name="T18" fmla="*/ 248 w 699"/>
                  <a:gd name="T19" fmla="*/ 536 h 700"/>
                  <a:gd name="T20" fmla="*/ 278 w 699"/>
                  <a:gd name="T21" fmla="*/ 550 h 700"/>
                  <a:gd name="T22" fmla="*/ 310 w 699"/>
                  <a:gd name="T23" fmla="*/ 700 h 700"/>
                  <a:gd name="T24" fmla="*/ 409 w 699"/>
                  <a:gd name="T25" fmla="*/ 554 h 700"/>
                  <a:gd name="T26" fmla="*/ 442 w 699"/>
                  <a:gd name="T27" fmla="*/ 541 h 700"/>
                  <a:gd name="T28" fmla="*/ 569 w 699"/>
                  <a:gd name="T29" fmla="*/ 625 h 700"/>
                  <a:gd name="T30" fmla="*/ 536 w 699"/>
                  <a:gd name="T31" fmla="*/ 453 h 700"/>
                  <a:gd name="T32" fmla="*/ 549 w 699"/>
                  <a:gd name="T33" fmla="*/ 421 h 700"/>
                  <a:gd name="T34" fmla="*/ 699 w 699"/>
                  <a:gd name="T35" fmla="*/ 390 h 700"/>
                  <a:gd name="T36" fmla="*/ 552 w 699"/>
                  <a:gd name="T37" fmla="*/ 291 h 700"/>
                  <a:gd name="T38" fmla="*/ 540 w 699"/>
                  <a:gd name="T39" fmla="*/ 259 h 700"/>
                  <a:gd name="T40" fmla="*/ 624 w 699"/>
                  <a:gd name="T41" fmla="*/ 131 h 700"/>
                  <a:gd name="T42" fmla="*/ 451 w 699"/>
                  <a:gd name="T43" fmla="*/ 165 h 700"/>
                  <a:gd name="T44" fmla="*/ 419 w 699"/>
                  <a:gd name="T45" fmla="*/ 152 h 700"/>
                  <a:gd name="T46" fmla="*/ 389 w 699"/>
                  <a:gd name="T47" fmla="*/ 0 h 700"/>
                  <a:gd name="T48" fmla="*/ 308 w 699"/>
                  <a:gd name="T49" fmla="*/ 2 h 700"/>
                  <a:gd name="T50" fmla="*/ 503 w 699"/>
                  <a:gd name="T51" fmla="*/ 358 h 700"/>
                  <a:gd name="T52" fmla="*/ 498 w 699"/>
                  <a:gd name="T53" fmla="*/ 390 h 700"/>
                  <a:gd name="T54" fmla="*/ 488 w 699"/>
                  <a:gd name="T55" fmla="*/ 417 h 700"/>
                  <a:gd name="T56" fmla="*/ 473 w 699"/>
                  <a:gd name="T57" fmla="*/ 442 h 700"/>
                  <a:gd name="T58" fmla="*/ 454 w 699"/>
                  <a:gd name="T59" fmla="*/ 464 h 700"/>
                  <a:gd name="T60" fmla="*/ 430 w 699"/>
                  <a:gd name="T61" fmla="*/ 482 h 700"/>
                  <a:gd name="T62" fmla="*/ 403 w 699"/>
                  <a:gd name="T63" fmla="*/ 496 h 700"/>
                  <a:gd name="T64" fmla="*/ 373 w 699"/>
                  <a:gd name="T65" fmla="*/ 503 h 700"/>
                  <a:gd name="T66" fmla="*/ 349 w 699"/>
                  <a:gd name="T67" fmla="*/ 505 h 700"/>
                  <a:gd name="T68" fmla="*/ 326 w 699"/>
                  <a:gd name="T69" fmla="*/ 503 h 700"/>
                  <a:gd name="T70" fmla="*/ 296 w 699"/>
                  <a:gd name="T71" fmla="*/ 496 h 700"/>
                  <a:gd name="T72" fmla="*/ 269 w 699"/>
                  <a:gd name="T73" fmla="*/ 482 h 700"/>
                  <a:gd name="T74" fmla="*/ 245 w 699"/>
                  <a:gd name="T75" fmla="*/ 464 h 700"/>
                  <a:gd name="T76" fmla="*/ 226 w 699"/>
                  <a:gd name="T77" fmla="*/ 442 h 700"/>
                  <a:gd name="T78" fmla="*/ 211 w 699"/>
                  <a:gd name="T79" fmla="*/ 417 h 700"/>
                  <a:gd name="T80" fmla="*/ 201 w 699"/>
                  <a:gd name="T81" fmla="*/ 390 h 700"/>
                  <a:gd name="T82" fmla="*/ 196 w 699"/>
                  <a:gd name="T83" fmla="*/ 358 h 700"/>
                  <a:gd name="T84" fmla="*/ 196 w 699"/>
                  <a:gd name="T85" fmla="*/ 342 h 700"/>
                  <a:gd name="T86" fmla="*/ 201 w 699"/>
                  <a:gd name="T87" fmla="*/ 312 h 700"/>
                  <a:gd name="T88" fmla="*/ 211 w 699"/>
                  <a:gd name="T89" fmla="*/ 283 h 700"/>
                  <a:gd name="T90" fmla="*/ 226 w 699"/>
                  <a:gd name="T91" fmla="*/ 258 h 700"/>
                  <a:gd name="T92" fmla="*/ 245 w 699"/>
                  <a:gd name="T93" fmla="*/ 237 h 700"/>
                  <a:gd name="T94" fmla="*/ 269 w 699"/>
                  <a:gd name="T95" fmla="*/ 219 h 700"/>
                  <a:gd name="T96" fmla="*/ 296 w 699"/>
                  <a:gd name="T97" fmla="*/ 206 h 700"/>
                  <a:gd name="T98" fmla="*/ 326 w 699"/>
                  <a:gd name="T99" fmla="*/ 198 h 700"/>
                  <a:gd name="T100" fmla="*/ 349 w 699"/>
                  <a:gd name="T101" fmla="*/ 197 h 700"/>
                  <a:gd name="T102" fmla="*/ 373 w 699"/>
                  <a:gd name="T103" fmla="*/ 198 h 700"/>
                  <a:gd name="T104" fmla="*/ 403 w 699"/>
                  <a:gd name="T105" fmla="*/ 206 h 700"/>
                  <a:gd name="T106" fmla="*/ 430 w 699"/>
                  <a:gd name="T107" fmla="*/ 219 h 700"/>
                  <a:gd name="T108" fmla="*/ 454 w 699"/>
                  <a:gd name="T109" fmla="*/ 237 h 700"/>
                  <a:gd name="T110" fmla="*/ 473 w 699"/>
                  <a:gd name="T111" fmla="*/ 258 h 700"/>
                  <a:gd name="T112" fmla="*/ 488 w 699"/>
                  <a:gd name="T113" fmla="*/ 283 h 700"/>
                  <a:gd name="T114" fmla="*/ 498 w 699"/>
                  <a:gd name="T115" fmla="*/ 312 h 700"/>
                  <a:gd name="T116" fmla="*/ 503 w 699"/>
                  <a:gd name="T117" fmla="*/ 342 h 700"/>
                  <a:gd name="T118" fmla="*/ 503 w 699"/>
                  <a:gd name="T119" fmla="*/ 351 h 7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</a:cxnLst>
                <a:rect l="0" t="0" r="r" b="b"/>
                <a:pathLst>
                  <a:path w="699" h="700">
                    <a:moveTo>
                      <a:pt x="308" y="2"/>
                    </a:moveTo>
                    <a:lnTo>
                      <a:pt x="290" y="147"/>
                    </a:lnTo>
                    <a:lnTo>
                      <a:pt x="278" y="152"/>
                    </a:lnTo>
                    <a:lnTo>
                      <a:pt x="257" y="159"/>
                    </a:lnTo>
                    <a:lnTo>
                      <a:pt x="248" y="165"/>
                    </a:lnTo>
                    <a:lnTo>
                      <a:pt x="130" y="75"/>
                    </a:lnTo>
                    <a:lnTo>
                      <a:pt x="73" y="132"/>
                    </a:lnTo>
                    <a:lnTo>
                      <a:pt x="163" y="249"/>
                    </a:lnTo>
                    <a:lnTo>
                      <a:pt x="159" y="259"/>
                    </a:lnTo>
                    <a:lnTo>
                      <a:pt x="150" y="280"/>
                    </a:lnTo>
                    <a:lnTo>
                      <a:pt x="147" y="291"/>
                    </a:lnTo>
                    <a:lnTo>
                      <a:pt x="0" y="312"/>
                    </a:lnTo>
                    <a:lnTo>
                      <a:pt x="0" y="391"/>
                    </a:lnTo>
                    <a:lnTo>
                      <a:pt x="147" y="411"/>
                    </a:lnTo>
                    <a:lnTo>
                      <a:pt x="150" y="421"/>
                    </a:lnTo>
                    <a:lnTo>
                      <a:pt x="159" y="442"/>
                    </a:lnTo>
                    <a:lnTo>
                      <a:pt x="163" y="453"/>
                    </a:lnTo>
                    <a:lnTo>
                      <a:pt x="75" y="569"/>
                    </a:lnTo>
                    <a:lnTo>
                      <a:pt x="132" y="626"/>
                    </a:lnTo>
                    <a:lnTo>
                      <a:pt x="248" y="536"/>
                    </a:lnTo>
                    <a:lnTo>
                      <a:pt x="257" y="542"/>
                    </a:lnTo>
                    <a:lnTo>
                      <a:pt x="278" y="550"/>
                    </a:lnTo>
                    <a:lnTo>
                      <a:pt x="290" y="554"/>
                    </a:lnTo>
                    <a:lnTo>
                      <a:pt x="310" y="700"/>
                    </a:lnTo>
                    <a:lnTo>
                      <a:pt x="391" y="700"/>
                    </a:lnTo>
                    <a:lnTo>
                      <a:pt x="409" y="554"/>
                    </a:lnTo>
                    <a:lnTo>
                      <a:pt x="421" y="550"/>
                    </a:lnTo>
                    <a:lnTo>
                      <a:pt x="442" y="541"/>
                    </a:lnTo>
                    <a:lnTo>
                      <a:pt x="451" y="536"/>
                    </a:lnTo>
                    <a:lnTo>
                      <a:pt x="569" y="625"/>
                    </a:lnTo>
                    <a:lnTo>
                      <a:pt x="626" y="568"/>
                    </a:lnTo>
                    <a:lnTo>
                      <a:pt x="536" y="453"/>
                    </a:lnTo>
                    <a:lnTo>
                      <a:pt x="540" y="442"/>
                    </a:lnTo>
                    <a:lnTo>
                      <a:pt x="549" y="421"/>
                    </a:lnTo>
                    <a:lnTo>
                      <a:pt x="552" y="411"/>
                    </a:lnTo>
                    <a:lnTo>
                      <a:pt x="699" y="390"/>
                    </a:lnTo>
                    <a:lnTo>
                      <a:pt x="699" y="310"/>
                    </a:lnTo>
                    <a:lnTo>
                      <a:pt x="552" y="291"/>
                    </a:lnTo>
                    <a:lnTo>
                      <a:pt x="549" y="280"/>
                    </a:lnTo>
                    <a:lnTo>
                      <a:pt x="540" y="259"/>
                    </a:lnTo>
                    <a:lnTo>
                      <a:pt x="534" y="249"/>
                    </a:lnTo>
                    <a:lnTo>
                      <a:pt x="624" y="131"/>
                    </a:lnTo>
                    <a:lnTo>
                      <a:pt x="567" y="75"/>
                    </a:lnTo>
                    <a:lnTo>
                      <a:pt x="451" y="165"/>
                    </a:lnTo>
                    <a:lnTo>
                      <a:pt x="440" y="159"/>
                    </a:lnTo>
                    <a:lnTo>
                      <a:pt x="419" y="152"/>
                    </a:lnTo>
                    <a:lnTo>
                      <a:pt x="409" y="147"/>
                    </a:lnTo>
                    <a:lnTo>
                      <a:pt x="389" y="0"/>
                    </a:lnTo>
                    <a:lnTo>
                      <a:pt x="308" y="2"/>
                    </a:lnTo>
                    <a:lnTo>
                      <a:pt x="308" y="2"/>
                    </a:lnTo>
                    <a:close/>
                    <a:moveTo>
                      <a:pt x="503" y="351"/>
                    </a:moveTo>
                    <a:lnTo>
                      <a:pt x="503" y="358"/>
                    </a:lnTo>
                    <a:lnTo>
                      <a:pt x="501" y="375"/>
                    </a:lnTo>
                    <a:lnTo>
                      <a:pt x="498" y="390"/>
                    </a:lnTo>
                    <a:lnTo>
                      <a:pt x="494" y="403"/>
                    </a:lnTo>
                    <a:lnTo>
                      <a:pt x="488" y="417"/>
                    </a:lnTo>
                    <a:lnTo>
                      <a:pt x="482" y="430"/>
                    </a:lnTo>
                    <a:lnTo>
                      <a:pt x="473" y="442"/>
                    </a:lnTo>
                    <a:lnTo>
                      <a:pt x="464" y="454"/>
                    </a:lnTo>
                    <a:lnTo>
                      <a:pt x="454" y="464"/>
                    </a:lnTo>
                    <a:lnTo>
                      <a:pt x="442" y="473"/>
                    </a:lnTo>
                    <a:lnTo>
                      <a:pt x="430" y="482"/>
                    </a:lnTo>
                    <a:lnTo>
                      <a:pt x="416" y="490"/>
                    </a:lnTo>
                    <a:lnTo>
                      <a:pt x="403" y="496"/>
                    </a:lnTo>
                    <a:lnTo>
                      <a:pt x="388" y="500"/>
                    </a:lnTo>
                    <a:lnTo>
                      <a:pt x="373" y="503"/>
                    </a:lnTo>
                    <a:lnTo>
                      <a:pt x="358" y="505"/>
                    </a:lnTo>
                    <a:lnTo>
                      <a:pt x="349" y="505"/>
                    </a:lnTo>
                    <a:lnTo>
                      <a:pt x="341" y="505"/>
                    </a:lnTo>
                    <a:lnTo>
                      <a:pt x="326" y="503"/>
                    </a:lnTo>
                    <a:lnTo>
                      <a:pt x="311" y="500"/>
                    </a:lnTo>
                    <a:lnTo>
                      <a:pt x="296" y="496"/>
                    </a:lnTo>
                    <a:lnTo>
                      <a:pt x="283" y="490"/>
                    </a:lnTo>
                    <a:lnTo>
                      <a:pt x="269" y="482"/>
                    </a:lnTo>
                    <a:lnTo>
                      <a:pt x="257" y="473"/>
                    </a:lnTo>
                    <a:lnTo>
                      <a:pt x="245" y="464"/>
                    </a:lnTo>
                    <a:lnTo>
                      <a:pt x="235" y="454"/>
                    </a:lnTo>
                    <a:lnTo>
                      <a:pt x="226" y="442"/>
                    </a:lnTo>
                    <a:lnTo>
                      <a:pt x="217" y="430"/>
                    </a:lnTo>
                    <a:lnTo>
                      <a:pt x="211" y="417"/>
                    </a:lnTo>
                    <a:lnTo>
                      <a:pt x="205" y="403"/>
                    </a:lnTo>
                    <a:lnTo>
                      <a:pt x="201" y="390"/>
                    </a:lnTo>
                    <a:lnTo>
                      <a:pt x="198" y="375"/>
                    </a:lnTo>
                    <a:lnTo>
                      <a:pt x="196" y="358"/>
                    </a:lnTo>
                    <a:lnTo>
                      <a:pt x="195" y="351"/>
                    </a:lnTo>
                    <a:lnTo>
                      <a:pt x="196" y="342"/>
                    </a:lnTo>
                    <a:lnTo>
                      <a:pt x="198" y="327"/>
                    </a:lnTo>
                    <a:lnTo>
                      <a:pt x="201" y="312"/>
                    </a:lnTo>
                    <a:lnTo>
                      <a:pt x="205" y="297"/>
                    </a:lnTo>
                    <a:lnTo>
                      <a:pt x="211" y="283"/>
                    </a:lnTo>
                    <a:lnTo>
                      <a:pt x="217" y="270"/>
                    </a:lnTo>
                    <a:lnTo>
                      <a:pt x="226" y="258"/>
                    </a:lnTo>
                    <a:lnTo>
                      <a:pt x="235" y="247"/>
                    </a:lnTo>
                    <a:lnTo>
                      <a:pt x="245" y="237"/>
                    </a:lnTo>
                    <a:lnTo>
                      <a:pt x="257" y="226"/>
                    </a:lnTo>
                    <a:lnTo>
                      <a:pt x="269" y="219"/>
                    </a:lnTo>
                    <a:lnTo>
                      <a:pt x="283" y="212"/>
                    </a:lnTo>
                    <a:lnTo>
                      <a:pt x="296" y="206"/>
                    </a:lnTo>
                    <a:lnTo>
                      <a:pt x="311" y="201"/>
                    </a:lnTo>
                    <a:lnTo>
                      <a:pt x="326" y="198"/>
                    </a:lnTo>
                    <a:lnTo>
                      <a:pt x="341" y="197"/>
                    </a:lnTo>
                    <a:lnTo>
                      <a:pt x="349" y="197"/>
                    </a:lnTo>
                    <a:lnTo>
                      <a:pt x="358" y="197"/>
                    </a:lnTo>
                    <a:lnTo>
                      <a:pt x="373" y="198"/>
                    </a:lnTo>
                    <a:lnTo>
                      <a:pt x="388" y="201"/>
                    </a:lnTo>
                    <a:lnTo>
                      <a:pt x="403" y="206"/>
                    </a:lnTo>
                    <a:lnTo>
                      <a:pt x="416" y="212"/>
                    </a:lnTo>
                    <a:lnTo>
                      <a:pt x="430" y="219"/>
                    </a:lnTo>
                    <a:lnTo>
                      <a:pt x="442" y="226"/>
                    </a:lnTo>
                    <a:lnTo>
                      <a:pt x="454" y="237"/>
                    </a:lnTo>
                    <a:lnTo>
                      <a:pt x="464" y="247"/>
                    </a:lnTo>
                    <a:lnTo>
                      <a:pt x="473" y="258"/>
                    </a:lnTo>
                    <a:lnTo>
                      <a:pt x="482" y="270"/>
                    </a:lnTo>
                    <a:lnTo>
                      <a:pt x="488" y="283"/>
                    </a:lnTo>
                    <a:lnTo>
                      <a:pt x="494" y="297"/>
                    </a:lnTo>
                    <a:lnTo>
                      <a:pt x="498" y="312"/>
                    </a:lnTo>
                    <a:lnTo>
                      <a:pt x="501" y="327"/>
                    </a:lnTo>
                    <a:lnTo>
                      <a:pt x="503" y="342"/>
                    </a:lnTo>
                    <a:lnTo>
                      <a:pt x="503" y="351"/>
                    </a:lnTo>
                    <a:lnTo>
                      <a:pt x="503" y="351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 defTabSz="685800">
                  <a:defRPr/>
                </a:pPr>
                <a:endParaRPr lang="de-DE" sz="1350" dirty="0">
                  <a:solidFill>
                    <a:prstClr val="black"/>
                  </a:solidFill>
                  <a:latin typeface="Arial"/>
                </a:endParaRPr>
              </a:p>
            </p:txBody>
          </p:sp>
        </p:grpSp>
        <p:sp>
          <p:nvSpPr>
            <p:cNvPr id="13" name="Freeform 8">
              <a:extLst>
                <a:ext uri="{FF2B5EF4-FFF2-40B4-BE49-F238E27FC236}">
                  <a16:creationId xmlns:a16="http://schemas.microsoft.com/office/drawing/2014/main" id="{EA223027-BAFE-48BE-91C5-C2790BDD0D20}"/>
                </a:ext>
              </a:extLst>
            </p:cNvPr>
            <p:cNvSpPr>
              <a:spLocks noEditPoints="1"/>
            </p:cNvSpPr>
            <p:nvPr/>
          </p:nvSpPr>
          <p:spPr bwMode="auto">
            <a:xfrm flipH="1">
              <a:off x="3666864" y="2781009"/>
              <a:ext cx="1885645" cy="1923412"/>
            </a:xfrm>
            <a:custGeom>
              <a:avLst/>
              <a:gdLst>
                <a:gd name="T0" fmla="*/ 302 w 699"/>
                <a:gd name="T1" fmla="*/ 3 h 713"/>
                <a:gd name="T2" fmla="*/ 272 w 699"/>
                <a:gd name="T3" fmla="*/ 48 h 713"/>
                <a:gd name="T4" fmla="*/ 235 w 699"/>
                <a:gd name="T5" fmla="*/ 60 h 713"/>
                <a:gd name="T6" fmla="*/ 182 w 699"/>
                <a:gd name="T7" fmla="*/ 42 h 713"/>
                <a:gd name="T8" fmla="*/ 143 w 699"/>
                <a:gd name="T9" fmla="*/ 68 h 713"/>
                <a:gd name="T10" fmla="*/ 139 w 699"/>
                <a:gd name="T11" fmla="*/ 120 h 713"/>
                <a:gd name="T12" fmla="*/ 112 w 699"/>
                <a:gd name="T13" fmla="*/ 147 h 713"/>
                <a:gd name="T14" fmla="*/ 59 w 699"/>
                <a:gd name="T15" fmla="*/ 155 h 713"/>
                <a:gd name="T16" fmla="*/ 38 w 699"/>
                <a:gd name="T17" fmla="*/ 191 h 713"/>
                <a:gd name="T18" fmla="*/ 55 w 699"/>
                <a:gd name="T19" fmla="*/ 243 h 713"/>
                <a:gd name="T20" fmla="*/ 44 w 699"/>
                <a:gd name="T21" fmla="*/ 277 h 713"/>
                <a:gd name="T22" fmla="*/ 37 w 699"/>
                <a:gd name="T23" fmla="*/ 319 h 713"/>
                <a:gd name="T24" fmla="*/ 0 w 699"/>
                <a:gd name="T25" fmla="*/ 351 h 713"/>
                <a:gd name="T26" fmla="*/ 0 w 699"/>
                <a:gd name="T27" fmla="*/ 382 h 713"/>
                <a:gd name="T28" fmla="*/ 40 w 699"/>
                <a:gd name="T29" fmla="*/ 417 h 713"/>
                <a:gd name="T30" fmla="*/ 49 w 699"/>
                <a:gd name="T31" fmla="*/ 454 h 713"/>
                <a:gd name="T32" fmla="*/ 29 w 699"/>
                <a:gd name="T33" fmla="*/ 503 h 713"/>
                <a:gd name="T34" fmla="*/ 49 w 699"/>
                <a:gd name="T35" fmla="*/ 542 h 713"/>
                <a:gd name="T36" fmla="*/ 100 w 699"/>
                <a:gd name="T37" fmla="*/ 551 h 713"/>
                <a:gd name="T38" fmla="*/ 125 w 699"/>
                <a:gd name="T39" fmla="*/ 580 h 713"/>
                <a:gd name="T40" fmla="*/ 152 w 699"/>
                <a:gd name="T41" fmla="*/ 604 h 713"/>
                <a:gd name="T42" fmla="*/ 164 w 699"/>
                <a:gd name="T43" fmla="*/ 659 h 713"/>
                <a:gd name="T44" fmla="*/ 203 w 699"/>
                <a:gd name="T45" fmla="*/ 682 h 713"/>
                <a:gd name="T46" fmla="*/ 254 w 699"/>
                <a:gd name="T47" fmla="*/ 659 h 713"/>
                <a:gd name="T48" fmla="*/ 291 w 699"/>
                <a:gd name="T49" fmla="*/ 668 h 713"/>
                <a:gd name="T50" fmla="*/ 324 w 699"/>
                <a:gd name="T51" fmla="*/ 711 h 713"/>
                <a:gd name="T52" fmla="*/ 365 w 699"/>
                <a:gd name="T53" fmla="*/ 713 h 713"/>
                <a:gd name="T54" fmla="*/ 401 w 699"/>
                <a:gd name="T55" fmla="*/ 670 h 713"/>
                <a:gd name="T56" fmla="*/ 443 w 699"/>
                <a:gd name="T57" fmla="*/ 659 h 713"/>
                <a:gd name="T58" fmla="*/ 495 w 699"/>
                <a:gd name="T59" fmla="*/ 680 h 713"/>
                <a:gd name="T60" fmla="*/ 531 w 699"/>
                <a:gd name="T61" fmla="*/ 662 h 713"/>
                <a:gd name="T62" fmla="*/ 562 w 699"/>
                <a:gd name="T63" fmla="*/ 640 h 713"/>
                <a:gd name="T64" fmla="*/ 568 w 699"/>
                <a:gd name="T65" fmla="*/ 581 h 713"/>
                <a:gd name="T66" fmla="*/ 597 w 699"/>
                <a:gd name="T67" fmla="*/ 550 h 713"/>
                <a:gd name="T68" fmla="*/ 649 w 699"/>
                <a:gd name="T69" fmla="*/ 542 h 713"/>
                <a:gd name="T70" fmla="*/ 669 w 699"/>
                <a:gd name="T71" fmla="*/ 505 h 713"/>
                <a:gd name="T72" fmla="*/ 646 w 699"/>
                <a:gd name="T73" fmla="*/ 454 h 713"/>
                <a:gd name="T74" fmla="*/ 655 w 699"/>
                <a:gd name="T75" fmla="*/ 412 h 713"/>
                <a:gd name="T76" fmla="*/ 699 w 699"/>
                <a:gd name="T77" fmla="*/ 379 h 713"/>
                <a:gd name="T78" fmla="*/ 699 w 699"/>
                <a:gd name="T79" fmla="*/ 342 h 713"/>
                <a:gd name="T80" fmla="*/ 657 w 699"/>
                <a:gd name="T81" fmla="*/ 309 h 713"/>
                <a:gd name="T82" fmla="*/ 648 w 699"/>
                <a:gd name="T83" fmla="*/ 268 h 713"/>
                <a:gd name="T84" fmla="*/ 672 w 699"/>
                <a:gd name="T85" fmla="*/ 216 h 713"/>
                <a:gd name="T86" fmla="*/ 654 w 699"/>
                <a:gd name="T87" fmla="*/ 179 h 713"/>
                <a:gd name="T88" fmla="*/ 601 w 699"/>
                <a:gd name="T89" fmla="*/ 170 h 713"/>
                <a:gd name="T90" fmla="*/ 574 w 699"/>
                <a:gd name="T91" fmla="*/ 138 h 713"/>
                <a:gd name="T92" fmla="*/ 543 w 699"/>
                <a:gd name="T93" fmla="*/ 108 h 713"/>
                <a:gd name="T94" fmla="*/ 538 w 699"/>
                <a:gd name="T95" fmla="*/ 56 h 713"/>
                <a:gd name="T96" fmla="*/ 502 w 699"/>
                <a:gd name="T97" fmla="*/ 36 h 713"/>
                <a:gd name="T98" fmla="*/ 452 w 699"/>
                <a:gd name="T99" fmla="*/ 57 h 713"/>
                <a:gd name="T100" fmla="*/ 408 w 699"/>
                <a:gd name="T101" fmla="*/ 45 h 713"/>
                <a:gd name="T102" fmla="*/ 374 w 699"/>
                <a:gd name="T103" fmla="*/ 0 h 713"/>
                <a:gd name="T104" fmla="*/ 363 w 699"/>
                <a:gd name="T105" fmla="*/ 95 h 713"/>
                <a:gd name="T106" fmla="*/ 555 w 699"/>
                <a:gd name="T107" fmla="*/ 197 h 713"/>
                <a:gd name="T108" fmla="*/ 607 w 699"/>
                <a:gd name="T109" fmla="*/ 360 h 713"/>
                <a:gd name="T110" fmla="*/ 534 w 699"/>
                <a:gd name="T111" fmla="*/ 541 h 713"/>
                <a:gd name="T112" fmla="*/ 335 w 699"/>
                <a:gd name="T113" fmla="*/ 619 h 713"/>
                <a:gd name="T114" fmla="*/ 143 w 699"/>
                <a:gd name="T115" fmla="*/ 517 h 713"/>
                <a:gd name="T116" fmla="*/ 89 w 699"/>
                <a:gd name="T117" fmla="*/ 354 h 713"/>
                <a:gd name="T118" fmla="*/ 164 w 699"/>
                <a:gd name="T119" fmla="*/ 173 h 713"/>
                <a:gd name="T120" fmla="*/ 348 w 699"/>
                <a:gd name="T121" fmla="*/ 93 h 7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699" h="713">
                  <a:moveTo>
                    <a:pt x="341" y="0"/>
                  </a:moveTo>
                  <a:lnTo>
                    <a:pt x="339" y="0"/>
                  </a:lnTo>
                  <a:lnTo>
                    <a:pt x="336" y="0"/>
                  </a:lnTo>
                  <a:lnTo>
                    <a:pt x="333" y="0"/>
                  </a:lnTo>
                  <a:lnTo>
                    <a:pt x="330" y="0"/>
                  </a:lnTo>
                  <a:lnTo>
                    <a:pt x="327" y="0"/>
                  </a:lnTo>
                  <a:lnTo>
                    <a:pt x="324" y="0"/>
                  </a:lnTo>
                  <a:lnTo>
                    <a:pt x="323" y="2"/>
                  </a:lnTo>
                  <a:lnTo>
                    <a:pt x="320" y="2"/>
                  </a:lnTo>
                  <a:lnTo>
                    <a:pt x="317" y="2"/>
                  </a:lnTo>
                  <a:lnTo>
                    <a:pt x="314" y="2"/>
                  </a:lnTo>
                  <a:lnTo>
                    <a:pt x="311" y="2"/>
                  </a:lnTo>
                  <a:lnTo>
                    <a:pt x="308" y="3"/>
                  </a:lnTo>
                  <a:lnTo>
                    <a:pt x="305" y="3"/>
                  </a:lnTo>
                  <a:lnTo>
                    <a:pt x="302" y="3"/>
                  </a:lnTo>
                  <a:lnTo>
                    <a:pt x="308" y="42"/>
                  </a:lnTo>
                  <a:lnTo>
                    <a:pt x="305" y="42"/>
                  </a:lnTo>
                  <a:lnTo>
                    <a:pt x="302" y="42"/>
                  </a:lnTo>
                  <a:lnTo>
                    <a:pt x="299" y="44"/>
                  </a:lnTo>
                  <a:lnTo>
                    <a:pt x="296" y="44"/>
                  </a:lnTo>
                  <a:lnTo>
                    <a:pt x="294" y="44"/>
                  </a:lnTo>
                  <a:lnTo>
                    <a:pt x="291" y="45"/>
                  </a:lnTo>
                  <a:lnTo>
                    <a:pt x="288" y="45"/>
                  </a:lnTo>
                  <a:lnTo>
                    <a:pt x="287" y="45"/>
                  </a:lnTo>
                  <a:lnTo>
                    <a:pt x="284" y="45"/>
                  </a:lnTo>
                  <a:lnTo>
                    <a:pt x="281" y="47"/>
                  </a:lnTo>
                  <a:lnTo>
                    <a:pt x="279" y="47"/>
                  </a:lnTo>
                  <a:lnTo>
                    <a:pt x="276" y="48"/>
                  </a:lnTo>
                  <a:lnTo>
                    <a:pt x="273" y="48"/>
                  </a:lnTo>
                  <a:lnTo>
                    <a:pt x="272" y="48"/>
                  </a:lnTo>
                  <a:lnTo>
                    <a:pt x="269" y="50"/>
                  </a:lnTo>
                  <a:lnTo>
                    <a:pt x="266" y="50"/>
                  </a:lnTo>
                  <a:lnTo>
                    <a:pt x="264" y="51"/>
                  </a:lnTo>
                  <a:lnTo>
                    <a:pt x="261" y="51"/>
                  </a:lnTo>
                  <a:lnTo>
                    <a:pt x="258" y="53"/>
                  </a:lnTo>
                  <a:lnTo>
                    <a:pt x="257" y="53"/>
                  </a:lnTo>
                  <a:lnTo>
                    <a:pt x="254" y="54"/>
                  </a:lnTo>
                  <a:lnTo>
                    <a:pt x="252" y="54"/>
                  </a:lnTo>
                  <a:lnTo>
                    <a:pt x="250" y="54"/>
                  </a:lnTo>
                  <a:lnTo>
                    <a:pt x="248" y="56"/>
                  </a:lnTo>
                  <a:lnTo>
                    <a:pt x="245" y="57"/>
                  </a:lnTo>
                  <a:lnTo>
                    <a:pt x="242" y="57"/>
                  </a:lnTo>
                  <a:lnTo>
                    <a:pt x="239" y="59"/>
                  </a:lnTo>
                  <a:lnTo>
                    <a:pt x="238" y="60"/>
                  </a:lnTo>
                  <a:lnTo>
                    <a:pt x="235" y="60"/>
                  </a:lnTo>
                  <a:lnTo>
                    <a:pt x="232" y="62"/>
                  </a:lnTo>
                  <a:lnTo>
                    <a:pt x="230" y="63"/>
                  </a:lnTo>
                  <a:lnTo>
                    <a:pt x="227" y="65"/>
                  </a:lnTo>
                  <a:lnTo>
                    <a:pt x="212" y="29"/>
                  </a:lnTo>
                  <a:lnTo>
                    <a:pt x="209" y="30"/>
                  </a:lnTo>
                  <a:lnTo>
                    <a:pt x="206" y="30"/>
                  </a:lnTo>
                  <a:lnTo>
                    <a:pt x="203" y="32"/>
                  </a:lnTo>
                  <a:lnTo>
                    <a:pt x="200" y="33"/>
                  </a:lnTo>
                  <a:lnTo>
                    <a:pt x="199" y="35"/>
                  </a:lnTo>
                  <a:lnTo>
                    <a:pt x="196" y="36"/>
                  </a:lnTo>
                  <a:lnTo>
                    <a:pt x="193" y="38"/>
                  </a:lnTo>
                  <a:lnTo>
                    <a:pt x="190" y="39"/>
                  </a:lnTo>
                  <a:lnTo>
                    <a:pt x="187" y="41"/>
                  </a:lnTo>
                  <a:lnTo>
                    <a:pt x="184" y="41"/>
                  </a:lnTo>
                  <a:lnTo>
                    <a:pt x="182" y="42"/>
                  </a:lnTo>
                  <a:lnTo>
                    <a:pt x="179" y="45"/>
                  </a:lnTo>
                  <a:lnTo>
                    <a:pt x="176" y="45"/>
                  </a:lnTo>
                  <a:lnTo>
                    <a:pt x="173" y="47"/>
                  </a:lnTo>
                  <a:lnTo>
                    <a:pt x="172" y="48"/>
                  </a:lnTo>
                  <a:lnTo>
                    <a:pt x="169" y="50"/>
                  </a:lnTo>
                  <a:lnTo>
                    <a:pt x="166" y="51"/>
                  </a:lnTo>
                  <a:lnTo>
                    <a:pt x="164" y="54"/>
                  </a:lnTo>
                  <a:lnTo>
                    <a:pt x="161" y="54"/>
                  </a:lnTo>
                  <a:lnTo>
                    <a:pt x="158" y="57"/>
                  </a:lnTo>
                  <a:lnTo>
                    <a:pt x="157" y="59"/>
                  </a:lnTo>
                  <a:lnTo>
                    <a:pt x="154" y="60"/>
                  </a:lnTo>
                  <a:lnTo>
                    <a:pt x="151" y="62"/>
                  </a:lnTo>
                  <a:lnTo>
                    <a:pt x="148" y="63"/>
                  </a:lnTo>
                  <a:lnTo>
                    <a:pt x="146" y="65"/>
                  </a:lnTo>
                  <a:lnTo>
                    <a:pt x="143" y="68"/>
                  </a:lnTo>
                  <a:lnTo>
                    <a:pt x="140" y="69"/>
                  </a:lnTo>
                  <a:lnTo>
                    <a:pt x="139" y="71"/>
                  </a:lnTo>
                  <a:lnTo>
                    <a:pt x="136" y="74"/>
                  </a:lnTo>
                  <a:lnTo>
                    <a:pt x="133" y="75"/>
                  </a:lnTo>
                  <a:lnTo>
                    <a:pt x="131" y="77"/>
                  </a:lnTo>
                  <a:lnTo>
                    <a:pt x="128" y="80"/>
                  </a:lnTo>
                  <a:lnTo>
                    <a:pt x="152" y="108"/>
                  </a:lnTo>
                  <a:lnTo>
                    <a:pt x="151" y="110"/>
                  </a:lnTo>
                  <a:lnTo>
                    <a:pt x="148" y="111"/>
                  </a:lnTo>
                  <a:lnTo>
                    <a:pt x="148" y="113"/>
                  </a:lnTo>
                  <a:lnTo>
                    <a:pt x="145" y="114"/>
                  </a:lnTo>
                  <a:lnTo>
                    <a:pt x="143" y="116"/>
                  </a:lnTo>
                  <a:lnTo>
                    <a:pt x="142" y="117"/>
                  </a:lnTo>
                  <a:lnTo>
                    <a:pt x="140" y="119"/>
                  </a:lnTo>
                  <a:lnTo>
                    <a:pt x="139" y="120"/>
                  </a:lnTo>
                  <a:lnTo>
                    <a:pt x="136" y="122"/>
                  </a:lnTo>
                  <a:lnTo>
                    <a:pt x="134" y="123"/>
                  </a:lnTo>
                  <a:lnTo>
                    <a:pt x="133" y="126"/>
                  </a:lnTo>
                  <a:lnTo>
                    <a:pt x="131" y="128"/>
                  </a:lnTo>
                  <a:lnTo>
                    <a:pt x="130" y="129"/>
                  </a:lnTo>
                  <a:lnTo>
                    <a:pt x="128" y="131"/>
                  </a:lnTo>
                  <a:lnTo>
                    <a:pt x="125" y="132"/>
                  </a:lnTo>
                  <a:lnTo>
                    <a:pt x="124" y="134"/>
                  </a:lnTo>
                  <a:lnTo>
                    <a:pt x="122" y="135"/>
                  </a:lnTo>
                  <a:lnTo>
                    <a:pt x="121" y="137"/>
                  </a:lnTo>
                  <a:lnTo>
                    <a:pt x="119" y="140"/>
                  </a:lnTo>
                  <a:lnTo>
                    <a:pt x="118" y="141"/>
                  </a:lnTo>
                  <a:lnTo>
                    <a:pt x="116" y="143"/>
                  </a:lnTo>
                  <a:lnTo>
                    <a:pt x="113" y="146"/>
                  </a:lnTo>
                  <a:lnTo>
                    <a:pt x="112" y="147"/>
                  </a:lnTo>
                  <a:lnTo>
                    <a:pt x="110" y="149"/>
                  </a:lnTo>
                  <a:lnTo>
                    <a:pt x="109" y="152"/>
                  </a:lnTo>
                  <a:lnTo>
                    <a:pt x="107" y="153"/>
                  </a:lnTo>
                  <a:lnTo>
                    <a:pt x="106" y="156"/>
                  </a:lnTo>
                  <a:lnTo>
                    <a:pt x="103" y="158"/>
                  </a:lnTo>
                  <a:lnTo>
                    <a:pt x="101" y="161"/>
                  </a:lnTo>
                  <a:lnTo>
                    <a:pt x="100" y="162"/>
                  </a:lnTo>
                  <a:lnTo>
                    <a:pt x="98" y="165"/>
                  </a:lnTo>
                  <a:lnTo>
                    <a:pt x="97" y="167"/>
                  </a:lnTo>
                  <a:lnTo>
                    <a:pt x="65" y="144"/>
                  </a:lnTo>
                  <a:lnTo>
                    <a:pt x="65" y="147"/>
                  </a:lnTo>
                  <a:lnTo>
                    <a:pt x="64" y="149"/>
                  </a:lnTo>
                  <a:lnTo>
                    <a:pt x="61" y="152"/>
                  </a:lnTo>
                  <a:lnTo>
                    <a:pt x="61" y="153"/>
                  </a:lnTo>
                  <a:lnTo>
                    <a:pt x="59" y="155"/>
                  </a:lnTo>
                  <a:lnTo>
                    <a:pt x="58" y="158"/>
                  </a:lnTo>
                  <a:lnTo>
                    <a:pt x="56" y="159"/>
                  </a:lnTo>
                  <a:lnTo>
                    <a:pt x="55" y="162"/>
                  </a:lnTo>
                  <a:lnTo>
                    <a:pt x="53" y="164"/>
                  </a:lnTo>
                  <a:lnTo>
                    <a:pt x="52" y="167"/>
                  </a:lnTo>
                  <a:lnTo>
                    <a:pt x="50" y="168"/>
                  </a:lnTo>
                  <a:lnTo>
                    <a:pt x="49" y="171"/>
                  </a:lnTo>
                  <a:lnTo>
                    <a:pt x="47" y="173"/>
                  </a:lnTo>
                  <a:lnTo>
                    <a:pt x="46" y="176"/>
                  </a:lnTo>
                  <a:lnTo>
                    <a:pt x="44" y="179"/>
                  </a:lnTo>
                  <a:lnTo>
                    <a:pt x="43" y="180"/>
                  </a:lnTo>
                  <a:lnTo>
                    <a:pt x="41" y="183"/>
                  </a:lnTo>
                  <a:lnTo>
                    <a:pt x="40" y="186"/>
                  </a:lnTo>
                  <a:lnTo>
                    <a:pt x="40" y="188"/>
                  </a:lnTo>
                  <a:lnTo>
                    <a:pt x="38" y="191"/>
                  </a:lnTo>
                  <a:lnTo>
                    <a:pt x="37" y="194"/>
                  </a:lnTo>
                  <a:lnTo>
                    <a:pt x="35" y="197"/>
                  </a:lnTo>
                  <a:lnTo>
                    <a:pt x="34" y="198"/>
                  </a:lnTo>
                  <a:lnTo>
                    <a:pt x="32" y="201"/>
                  </a:lnTo>
                  <a:lnTo>
                    <a:pt x="31" y="204"/>
                  </a:lnTo>
                  <a:lnTo>
                    <a:pt x="31" y="207"/>
                  </a:lnTo>
                  <a:lnTo>
                    <a:pt x="29" y="210"/>
                  </a:lnTo>
                  <a:lnTo>
                    <a:pt x="28" y="213"/>
                  </a:lnTo>
                  <a:lnTo>
                    <a:pt x="26" y="216"/>
                  </a:lnTo>
                  <a:lnTo>
                    <a:pt x="25" y="218"/>
                  </a:lnTo>
                  <a:lnTo>
                    <a:pt x="24" y="222"/>
                  </a:lnTo>
                  <a:lnTo>
                    <a:pt x="22" y="225"/>
                  </a:lnTo>
                  <a:lnTo>
                    <a:pt x="58" y="238"/>
                  </a:lnTo>
                  <a:lnTo>
                    <a:pt x="56" y="240"/>
                  </a:lnTo>
                  <a:lnTo>
                    <a:pt x="55" y="243"/>
                  </a:lnTo>
                  <a:lnTo>
                    <a:pt x="55" y="244"/>
                  </a:lnTo>
                  <a:lnTo>
                    <a:pt x="53" y="247"/>
                  </a:lnTo>
                  <a:lnTo>
                    <a:pt x="53" y="249"/>
                  </a:lnTo>
                  <a:lnTo>
                    <a:pt x="52" y="252"/>
                  </a:lnTo>
                  <a:lnTo>
                    <a:pt x="52" y="253"/>
                  </a:lnTo>
                  <a:lnTo>
                    <a:pt x="50" y="256"/>
                  </a:lnTo>
                  <a:lnTo>
                    <a:pt x="49" y="258"/>
                  </a:lnTo>
                  <a:lnTo>
                    <a:pt x="49" y="261"/>
                  </a:lnTo>
                  <a:lnTo>
                    <a:pt x="49" y="264"/>
                  </a:lnTo>
                  <a:lnTo>
                    <a:pt x="47" y="265"/>
                  </a:lnTo>
                  <a:lnTo>
                    <a:pt x="47" y="268"/>
                  </a:lnTo>
                  <a:lnTo>
                    <a:pt x="46" y="271"/>
                  </a:lnTo>
                  <a:lnTo>
                    <a:pt x="46" y="273"/>
                  </a:lnTo>
                  <a:lnTo>
                    <a:pt x="44" y="276"/>
                  </a:lnTo>
                  <a:lnTo>
                    <a:pt x="44" y="277"/>
                  </a:lnTo>
                  <a:lnTo>
                    <a:pt x="44" y="280"/>
                  </a:lnTo>
                  <a:lnTo>
                    <a:pt x="43" y="283"/>
                  </a:lnTo>
                  <a:lnTo>
                    <a:pt x="43" y="286"/>
                  </a:lnTo>
                  <a:lnTo>
                    <a:pt x="43" y="288"/>
                  </a:lnTo>
                  <a:lnTo>
                    <a:pt x="41" y="291"/>
                  </a:lnTo>
                  <a:lnTo>
                    <a:pt x="41" y="294"/>
                  </a:lnTo>
                  <a:lnTo>
                    <a:pt x="40" y="297"/>
                  </a:lnTo>
                  <a:lnTo>
                    <a:pt x="40" y="300"/>
                  </a:lnTo>
                  <a:lnTo>
                    <a:pt x="40" y="303"/>
                  </a:lnTo>
                  <a:lnTo>
                    <a:pt x="40" y="304"/>
                  </a:lnTo>
                  <a:lnTo>
                    <a:pt x="38" y="307"/>
                  </a:lnTo>
                  <a:lnTo>
                    <a:pt x="38" y="310"/>
                  </a:lnTo>
                  <a:lnTo>
                    <a:pt x="38" y="313"/>
                  </a:lnTo>
                  <a:lnTo>
                    <a:pt x="37" y="316"/>
                  </a:lnTo>
                  <a:lnTo>
                    <a:pt x="37" y="319"/>
                  </a:lnTo>
                  <a:lnTo>
                    <a:pt x="1" y="315"/>
                  </a:lnTo>
                  <a:lnTo>
                    <a:pt x="1" y="318"/>
                  </a:lnTo>
                  <a:lnTo>
                    <a:pt x="1" y="321"/>
                  </a:lnTo>
                  <a:lnTo>
                    <a:pt x="1" y="324"/>
                  </a:lnTo>
                  <a:lnTo>
                    <a:pt x="1" y="327"/>
                  </a:lnTo>
                  <a:lnTo>
                    <a:pt x="1" y="328"/>
                  </a:lnTo>
                  <a:lnTo>
                    <a:pt x="0" y="331"/>
                  </a:lnTo>
                  <a:lnTo>
                    <a:pt x="0" y="334"/>
                  </a:lnTo>
                  <a:lnTo>
                    <a:pt x="0" y="336"/>
                  </a:lnTo>
                  <a:lnTo>
                    <a:pt x="0" y="339"/>
                  </a:lnTo>
                  <a:lnTo>
                    <a:pt x="0" y="342"/>
                  </a:lnTo>
                  <a:lnTo>
                    <a:pt x="0" y="345"/>
                  </a:lnTo>
                  <a:lnTo>
                    <a:pt x="0" y="346"/>
                  </a:lnTo>
                  <a:lnTo>
                    <a:pt x="0" y="349"/>
                  </a:lnTo>
                  <a:lnTo>
                    <a:pt x="0" y="351"/>
                  </a:lnTo>
                  <a:lnTo>
                    <a:pt x="0" y="354"/>
                  </a:lnTo>
                  <a:lnTo>
                    <a:pt x="0" y="354"/>
                  </a:lnTo>
                  <a:lnTo>
                    <a:pt x="0" y="357"/>
                  </a:lnTo>
                  <a:lnTo>
                    <a:pt x="0" y="357"/>
                  </a:lnTo>
                  <a:lnTo>
                    <a:pt x="0" y="358"/>
                  </a:lnTo>
                  <a:lnTo>
                    <a:pt x="0" y="358"/>
                  </a:lnTo>
                  <a:lnTo>
                    <a:pt x="0" y="361"/>
                  </a:lnTo>
                  <a:lnTo>
                    <a:pt x="0" y="364"/>
                  </a:lnTo>
                  <a:lnTo>
                    <a:pt x="0" y="367"/>
                  </a:lnTo>
                  <a:lnTo>
                    <a:pt x="0" y="369"/>
                  </a:lnTo>
                  <a:lnTo>
                    <a:pt x="0" y="372"/>
                  </a:lnTo>
                  <a:lnTo>
                    <a:pt x="0" y="373"/>
                  </a:lnTo>
                  <a:lnTo>
                    <a:pt x="0" y="376"/>
                  </a:lnTo>
                  <a:lnTo>
                    <a:pt x="0" y="379"/>
                  </a:lnTo>
                  <a:lnTo>
                    <a:pt x="0" y="382"/>
                  </a:lnTo>
                  <a:lnTo>
                    <a:pt x="1" y="385"/>
                  </a:lnTo>
                  <a:lnTo>
                    <a:pt x="1" y="387"/>
                  </a:lnTo>
                  <a:lnTo>
                    <a:pt x="1" y="390"/>
                  </a:lnTo>
                  <a:lnTo>
                    <a:pt x="1" y="393"/>
                  </a:lnTo>
                  <a:lnTo>
                    <a:pt x="1" y="394"/>
                  </a:lnTo>
                  <a:lnTo>
                    <a:pt x="1" y="397"/>
                  </a:lnTo>
                  <a:lnTo>
                    <a:pt x="37" y="394"/>
                  </a:lnTo>
                  <a:lnTo>
                    <a:pt x="37" y="397"/>
                  </a:lnTo>
                  <a:lnTo>
                    <a:pt x="38" y="399"/>
                  </a:lnTo>
                  <a:lnTo>
                    <a:pt x="38" y="403"/>
                  </a:lnTo>
                  <a:lnTo>
                    <a:pt x="38" y="405"/>
                  </a:lnTo>
                  <a:lnTo>
                    <a:pt x="40" y="408"/>
                  </a:lnTo>
                  <a:lnTo>
                    <a:pt x="40" y="411"/>
                  </a:lnTo>
                  <a:lnTo>
                    <a:pt x="40" y="414"/>
                  </a:lnTo>
                  <a:lnTo>
                    <a:pt x="40" y="417"/>
                  </a:lnTo>
                  <a:lnTo>
                    <a:pt x="41" y="420"/>
                  </a:lnTo>
                  <a:lnTo>
                    <a:pt x="41" y="421"/>
                  </a:lnTo>
                  <a:lnTo>
                    <a:pt x="43" y="424"/>
                  </a:lnTo>
                  <a:lnTo>
                    <a:pt x="43" y="427"/>
                  </a:lnTo>
                  <a:lnTo>
                    <a:pt x="43" y="430"/>
                  </a:lnTo>
                  <a:lnTo>
                    <a:pt x="44" y="432"/>
                  </a:lnTo>
                  <a:lnTo>
                    <a:pt x="44" y="435"/>
                  </a:lnTo>
                  <a:lnTo>
                    <a:pt x="44" y="438"/>
                  </a:lnTo>
                  <a:lnTo>
                    <a:pt x="46" y="439"/>
                  </a:lnTo>
                  <a:lnTo>
                    <a:pt x="46" y="442"/>
                  </a:lnTo>
                  <a:lnTo>
                    <a:pt x="47" y="444"/>
                  </a:lnTo>
                  <a:lnTo>
                    <a:pt x="47" y="447"/>
                  </a:lnTo>
                  <a:lnTo>
                    <a:pt x="49" y="450"/>
                  </a:lnTo>
                  <a:lnTo>
                    <a:pt x="49" y="451"/>
                  </a:lnTo>
                  <a:lnTo>
                    <a:pt x="49" y="454"/>
                  </a:lnTo>
                  <a:lnTo>
                    <a:pt x="50" y="457"/>
                  </a:lnTo>
                  <a:lnTo>
                    <a:pt x="52" y="459"/>
                  </a:lnTo>
                  <a:lnTo>
                    <a:pt x="52" y="462"/>
                  </a:lnTo>
                  <a:lnTo>
                    <a:pt x="53" y="463"/>
                  </a:lnTo>
                  <a:lnTo>
                    <a:pt x="53" y="466"/>
                  </a:lnTo>
                  <a:lnTo>
                    <a:pt x="55" y="467"/>
                  </a:lnTo>
                  <a:lnTo>
                    <a:pt x="55" y="470"/>
                  </a:lnTo>
                  <a:lnTo>
                    <a:pt x="56" y="472"/>
                  </a:lnTo>
                  <a:lnTo>
                    <a:pt x="58" y="475"/>
                  </a:lnTo>
                  <a:lnTo>
                    <a:pt x="22" y="488"/>
                  </a:lnTo>
                  <a:lnTo>
                    <a:pt x="24" y="491"/>
                  </a:lnTo>
                  <a:lnTo>
                    <a:pt x="25" y="494"/>
                  </a:lnTo>
                  <a:lnTo>
                    <a:pt x="26" y="497"/>
                  </a:lnTo>
                  <a:lnTo>
                    <a:pt x="28" y="500"/>
                  </a:lnTo>
                  <a:lnTo>
                    <a:pt x="29" y="503"/>
                  </a:lnTo>
                  <a:lnTo>
                    <a:pt x="31" y="506"/>
                  </a:lnTo>
                  <a:lnTo>
                    <a:pt x="31" y="509"/>
                  </a:lnTo>
                  <a:lnTo>
                    <a:pt x="32" y="512"/>
                  </a:lnTo>
                  <a:lnTo>
                    <a:pt x="34" y="514"/>
                  </a:lnTo>
                  <a:lnTo>
                    <a:pt x="35" y="517"/>
                  </a:lnTo>
                  <a:lnTo>
                    <a:pt x="37" y="520"/>
                  </a:lnTo>
                  <a:lnTo>
                    <a:pt x="38" y="523"/>
                  </a:lnTo>
                  <a:lnTo>
                    <a:pt x="40" y="524"/>
                  </a:lnTo>
                  <a:lnTo>
                    <a:pt x="40" y="527"/>
                  </a:lnTo>
                  <a:lnTo>
                    <a:pt x="41" y="530"/>
                  </a:lnTo>
                  <a:lnTo>
                    <a:pt x="43" y="532"/>
                  </a:lnTo>
                  <a:lnTo>
                    <a:pt x="44" y="535"/>
                  </a:lnTo>
                  <a:lnTo>
                    <a:pt x="46" y="538"/>
                  </a:lnTo>
                  <a:lnTo>
                    <a:pt x="47" y="539"/>
                  </a:lnTo>
                  <a:lnTo>
                    <a:pt x="49" y="542"/>
                  </a:lnTo>
                  <a:lnTo>
                    <a:pt x="50" y="544"/>
                  </a:lnTo>
                  <a:lnTo>
                    <a:pt x="52" y="547"/>
                  </a:lnTo>
                  <a:lnTo>
                    <a:pt x="53" y="548"/>
                  </a:lnTo>
                  <a:lnTo>
                    <a:pt x="55" y="551"/>
                  </a:lnTo>
                  <a:lnTo>
                    <a:pt x="56" y="553"/>
                  </a:lnTo>
                  <a:lnTo>
                    <a:pt x="58" y="556"/>
                  </a:lnTo>
                  <a:lnTo>
                    <a:pt x="59" y="557"/>
                  </a:lnTo>
                  <a:lnTo>
                    <a:pt x="61" y="560"/>
                  </a:lnTo>
                  <a:lnTo>
                    <a:pt x="61" y="562"/>
                  </a:lnTo>
                  <a:lnTo>
                    <a:pt x="64" y="565"/>
                  </a:lnTo>
                  <a:lnTo>
                    <a:pt x="65" y="566"/>
                  </a:lnTo>
                  <a:lnTo>
                    <a:pt x="65" y="568"/>
                  </a:lnTo>
                  <a:lnTo>
                    <a:pt x="97" y="545"/>
                  </a:lnTo>
                  <a:lnTo>
                    <a:pt x="98" y="548"/>
                  </a:lnTo>
                  <a:lnTo>
                    <a:pt x="100" y="551"/>
                  </a:lnTo>
                  <a:lnTo>
                    <a:pt x="101" y="553"/>
                  </a:lnTo>
                  <a:lnTo>
                    <a:pt x="103" y="556"/>
                  </a:lnTo>
                  <a:lnTo>
                    <a:pt x="106" y="557"/>
                  </a:lnTo>
                  <a:lnTo>
                    <a:pt x="107" y="560"/>
                  </a:lnTo>
                  <a:lnTo>
                    <a:pt x="109" y="562"/>
                  </a:lnTo>
                  <a:lnTo>
                    <a:pt x="110" y="563"/>
                  </a:lnTo>
                  <a:lnTo>
                    <a:pt x="112" y="566"/>
                  </a:lnTo>
                  <a:lnTo>
                    <a:pt x="113" y="568"/>
                  </a:lnTo>
                  <a:lnTo>
                    <a:pt x="116" y="569"/>
                  </a:lnTo>
                  <a:lnTo>
                    <a:pt x="118" y="571"/>
                  </a:lnTo>
                  <a:lnTo>
                    <a:pt x="119" y="574"/>
                  </a:lnTo>
                  <a:lnTo>
                    <a:pt x="121" y="575"/>
                  </a:lnTo>
                  <a:lnTo>
                    <a:pt x="122" y="577"/>
                  </a:lnTo>
                  <a:lnTo>
                    <a:pt x="124" y="580"/>
                  </a:lnTo>
                  <a:lnTo>
                    <a:pt x="125" y="580"/>
                  </a:lnTo>
                  <a:lnTo>
                    <a:pt x="128" y="583"/>
                  </a:lnTo>
                  <a:lnTo>
                    <a:pt x="130" y="584"/>
                  </a:lnTo>
                  <a:lnTo>
                    <a:pt x="131" y="586"/>
                  </a:lnTo>
                  <a:lnTo>
                    <a:pt x="133" y="587"/>
                  </a:lnTo>
                  <a:lnTo>
                    <a:pt x="134" y="589"/>
                  </a:lnTo>
                  <a:lnTo>
                    <a:pt x="136" y="590"/>
                  </a:lnTo>
                  <a:lnTo>
                    <a:pt x="139" y="592"/>
                  </a:lnTo>
                  <a:lnTo>
                    <a:pt x="140" y="593"/>
                  </a:lnTo>
                  <a:lnTo>
                    <a:pt x="142" y="596"/>
                  </a:lnTo>
                  <a:lnTo>
                    <a:pt x="143" y="596"/>
                  </a:lnTo>
                  <a:lnTo>
                    <a:pt x="145" y="598"/>
                  </a:lnTo>
                  <a:lnTo>
                    <a:pt x="148" y="601"/>
                  </a:lnTo>
                  <a:lnTo>
                    <a:pt x="148" y="602"/>
                  </a:lnTo>
                  <a:lnTo>
                    <a:pt x="151" y="602"/>
                  </a:lnTo>
                  <a:lnTo>
                    <a:pt x="152" y="604"/>
                  </a:lnTo>
                  <a:lnTo>
                    <a:pt x="128" y="634"/>
                  </a:lnTo>
                  <a:lnTo>
                    <a:pt x="131" y="635"/>
                  </a:lnTo>
                  <a:lnTo>
                    <a:pt x="133" y="638"/>
                  </a:lnTo>
                  <a:lnTo>
                    <a:pt x="136" y="640"/>
                  </a:lnTo>
                  <a:lnTo>
                    <a:pt x="139" y="643"/>
                  </a:lnTo>
                  <a:lnTo>
                    <a:pt x="140" y="644"/>
                  </a:lnTo>
                  <a:lnTo>
                    <a:pt x="143" y="646"/>
                  </a:lnTo>
                  <a:lnTo>
                    <a:pt x="146" y="647"/>
                  </a:lnTo>
                  <a:lnTo>
                    <a:pt x="148" y="649"/>
                  </a:lnTo>
                  <a:lnTo>
                    <a:pt x="151" y="652"/>
                  </a:lnTo>
                  <a:lnTo>
                    <a:pt x="154" y="653"/>
                  </a:lnTo>
                  <a:lnTo>
                    <a:pt x="157" y="655"/>
                  </a:lnTo>
                  <a:lnTo>
                    <a:pt x="158" y="656"/>
                  </a:lnTo>
                  <a:lnTo>
                    <a:pt x="161" y="658"/>
                  </a:lnTo>
                  <a:lnTo>
                    <a:pt x="164" y="659"/>
                  </a:lnTo>
                  <a:lnTo>
                    <a:pt x="166" y="661"/>
                  </a:lnTo>
                  <a:lnTo>
                    <a:pt x="169" y="662"/>
                  </a:lnTo>
                  <a:lnTo>
                    <a:pt x="172" y="664"/>
                  </a:lnTo>
                  <a:lnTo>
                    <a:pt x="173" y="665"/>
                  </a:lnTo>
                  <a:lnTo>
                    <a:pt x="176" y="667"/>
                  </a:lnTo>
                  <a:lnTo>
                    <a:pt x="179" y="668"/>
                  </a:lnTo>
                  <a:lnTo>
                    <a:pt x="182" y="670"/>
                  </a:lnTo>
                  <a:lnTo>
                    <a:pt x="184" y="671"/>
                  </a:lnTo>
                  <a:lnTo>
                    <a:pt x="187" y="673"/>
                  </a:lnTo>
                  <a:lnTo>
                    <a:pt x="190" y="674"/>
                  </a:lnTo>
                  <a:lnTo>
                    <a:pt x="193" y="676"/>
                  </a:lnTo>
                  <a:lnTo>
                    <a:pt x="196" y="677"/>
                  </a:lnTo>
                  <a:lnTo>
                    <a:pt x="199" y="679"/>
                  </a:lnTo>
                  <a:lnTo>
                    <a:pt x="200" y="680"/>
                  </a:lnTo>
                  <a:lnTo>
                    <a:pt x="203" y="682"/>
                  </a:lnTo>
                  <a:lnTo>
                    <a:pt x="206" y="682"/>
                  </a:lnTo>
                  <a:lnTo>
                    <a:pt x="209" y="683"/>
                  </a:lnTo>
                  <a:lnTo>
                    <a:pt x="212" y="685"/>
                  </a:lnTo>
                  <a:lnTo>
                    <a:pt x="227" y="649"/>
                  </a:lnTo>
                  <a:lnTo>
                    <a:pt x="230" y="650"/>
                  </a:lnTo>
                  <a:lnTo>
                    <a:pt x="232" y="652"/>
                  </a:lnTo>
                  <a:lnTo>
                    <a:pt x="235" y="653"/>
                  </a:lnTo>
                  <a:lnTo>
                    <a:pt x="238" y="653"/>
                  </a:lnTo>
                  <a:lnTo>
                    <a:pt x="239" y="655"/>
                  </a:lnTo>
                  <a:lnTo>
                    <a:pt x="242" y="655"/>
                  </a:lnTo>
                  <a:lnTo>
                    <a:pt x="245" y="656"/>
                  </a:lnTo>
                  <a:lnTo>
                    <a:pt x="248" y="658"/>
                  </a:lnTo>
                  <a:lnTo>
                    <a:pt x="250" y="658"/>
                  </a:lnTo>
                  <a:lnTo>
                    <a:pt x="252" y="659"/>
                  </a:lnTo>
                  <a:lnTo>
                    <a:pt x="254" y="659"/>
                  </a:lnTo>
                  <a:lnTo>
                    <a:pt x="257" y="661"/>
                  </a:lnTo>
                  <a:lnTo>
                    <a:pt x="258" y="661"/>
                  </a:lnTo>
                  <a:lnTo>
                    <a:pt x="261" y="662"/>
                  </a:lnTo>
                  <a:lnTo>
                    <a:pt x="264" y="662"/>
                  </a:lnTo>
                  <a:lnTo>
                    <a:pt x="266" y="662"/>
                  </a:lnTo>
                  <a:lnTo>
                    <a:pt x="269" y="664"/>
                  </a:lnTo>
                  <a:lnTo>
                    <a:pt x="272" y="664"/>
                  </a:lnTo>
                  <a:lnTo>
                    <a:pt x="273" y="665"/>
                  </a:lnTo>
                  <a:lnTo>
                    <a:pt x="276" y="665"/>
                  </a:lnTo>
                  <a:lnTo>
                    <a:pt x="279" y="665"/>
                  </a:lnTo>
                  <a:lnTo>
                    <a:pt x="281" y="667"/>
                  </a:lnTo>
                  <a:lnTo>
                    <a:pt x="284" y="667"/>
                  </a:lnTo>
                  <a:lnTo>
                    <a:pt x="287" y="667"/>
                  </a:lnTo>
                  <a:lnTo>
                    <a:pt x="288" y="668"/>
                  </a:lnTo>
                  <a:lnTo>
                    <a:pt x="291" y="668"/>
                  </a:lnTo>
                  <a:lnTo>
                    <a:pt x="294" y="668"/>
                  </a:lnTo>
                  <a:lnTo>
                    <a:pt x="296" y="670"/>
                  </a:lnTo>
                  <a:lnTo>
                    <a:pt x="299" y="670"/>
                  </a:lnTo>
                  <a:lnTo>
                    <a:pt x="302" y="670"/>
                  </a:lnTo>
                  <a:lnTo>
                    <a:pt x="305" y="671"/>
                  </a:lnTo>
                  <a:lnTo>
                    <a:pt x="308" y="671"/>
                  </a:lnTo>
                  <a:lnTo>
                    <a:pt x="302" y="708"/>
                  </a:lnTo>
                  <a:lnTo>
                    <a:pt x="305" y="710"/>
                  </a:lnTo>
                  <a:lnTo>
                    <a:pt x="308" y="710"/>
                  </a:lnTo>
                  <a:lnTo>
                    <a:pt x="311" y="710"/>
                  </a:lnTo>
                  <a:lnTo>
                    <a:pt x="314" y="710"/>
                  </a:lnTo>
                  <a:lnTo>
                    <a:pt x="317" y="711"/>
                  </a:lnTo>
                  <a:lnTo>
                    <a:pt x="320" y="711"/>
                  </a:lnTo>
                  <a:lnTo>
                    <a:pt x="323" y="711"/>
                  </a:lnTo>
                  <a:lnTo>
                    <a:pt x="324" y="711"/>
                  </a:lnTo>
                  <a:lnTo>
                    <a:pt x="327" y="711"/>
                  </a:lnTo>
                  <a:lnTo>
                    <a:pt x="330" y="713"/>
                  </a:lnTo>
                  <a:lnTo>
                    <a:pt x="333" y="713"/>
                  </a:lnTo>
                  <a:lnTo>
                    <a:pt x="336" y="713"/>
                  </a:lnTo>
                  <a:lnTo>
                    <a:pt x="339" y="713"/>
                  </a:lnTo>
                  <a:lnTo>
                    <a:pt x="341" y="713"/>
                  </a:lnTo>
                  <a:lnTo>
                    <a:pt x="344" y="713"/>
                  </a:lnTo>
                  <a:lnTo>
                    <a:pt x="347" y="713"/>
                  </a:lnTo>
                  <a:lnTo>
                    <a:pt x="350" y="713"/>
                  </a:lnTo>
                  <a:lnTo>
                    <a:pt x="351" y="713"/>
                  </a:lnTo>
                  <a:lnTo>
                    <a:pt x="354" y="713"/>
                  </a:lnTo>
                  <a:lnTo>
                    <a:pt x="357" y="713"/>
                  </a:lnTo>
                  <a:lnTo>
                    <a:pt x="360" y="713"/>
                  </a:lnTo>
                  <a:lnTo>
                    <a:pt x="363" y="713"/>
                  </a:lnTo>
                  <a:lnTo>
                    <a:pt x="365" y="713"/>
                  </a:lnTo>
                  <a:lnTo>
                    <a:pt x="368" y="713"/>
                  </a:lnTo>
                  <a:lnTo>
                    <a:pt x="371" y="713"/>
                  </a:lnTo>
                  <a:lnTo>
                    <a:pt x="374" y="711"/>
                  </a:lnTo>
                  <a:lnTo>
                    <a:pt x="375" y="711"/>
                  </a:lnTo>
                  <a:lnTo>
                    <a:pt x="378" y="711"/>
                  </a:lnTo>
                  <a:lnTo>
                    <a:pt x="381" y="711"/>
                  </a:lnTo>
                  <a:lnTo>
                    <a:pt x="384" y="711"/>
                  </a:lnTo>
                  <a:lnTo>
                    <a:pt x="387" y="710"/>
                  </a:lnTo>
                  <a:lnTo>
                    <a:pt x="390" y="710"/>
                  </a:lnTo>
                  <a:lnTo>
                    <a:pt x="386" y="671"/>
                  </a:lnTo>
                  <a:lnTo>
                    <a:pt x="389" y="671"/>
                  </a:lnTo>
                  <a:lnTo>
                    <a:pt x="392" y="670"/>
                  </a:lnTo>
                  <a:lnTo>
                    <a:pt x="395" y="670"/>
                  </a:lnTo>
                  <a:lnTo>
                    <a:pt x="398" y="670"/>
                  </a:lnTo>
                  <a:lnTo>
                    <a:pt x="401" y="670"/>
                  </a:lnTo>
                  <a:lnTo>
                    <a:pt x="402" y="668"/>
                  </a:lnTo>
                  <a:lnTo>
                    <a:pt x="407" y="668"/>
                  </a:lnTo>
                  <a:lnTo>
                    <a:pt x="408" y="667"/>
                  </a:lnTo>
                  <a:lnTo>
                    <a:pt x="411" y="667"/>
                  </a:lnTo>
                  <a:lnTo>
                    <a:pt x="414" y="667"/>
                  </a:lnTo>
                  <a:lnTo>
                    <a:pt x="417" y="665"/>
                  </a:lnTo>
                  <a:lnTo>
                    <a:pt x="420" y="665"/>
                  </a:lnTo>
                  <a:lnTo>
                    <a:pt x="423" y="664"/>
                  </a:lnTo>
                  <a:lnTo>
                    <a:pt x="426" y="664"/>
                  </a:lnTo>
                  <a:lnTo>
                    <a:pt x="429" y="662"/>
                  </a:lnTo>
                  <a:lnTo>
                    <a:pt x="432" y="662"/>
                  </a:lnTo>
                  <a:lnTo>
                    <a:pt x="435" y="662"/>
                  </a:lnTo>
                  <a:lnTo>
                    <a:pt x="438" y="661"/>
                  </a:lnTo>
                  <a:lnTo>
                    <a:pt x="440" y="659"/>
                  </a:lnTo>
                  <a:lnTo>
                    <a:pt x="443" y="659"/>
                  </a:lnTo>
                  <a:lnTo>
                    <a:pt x="446" y="658"/>
                  </a:lnTo>
                  <a:lnTo>
                    <a:pt x="449" y="658"/>
                  </a:lnTo>
                  <a:lnTo>
                    <a:pt x="452" y="656"/>
                  </a:lnTo>
                  <a:lnTo>
                    <a:pt x="453" y="655"/>
                  </a:lnTo>
                  <a:lnTo>
                    <a:pt x="456" y="655"/>
                  </a:lnTo>
                  <a:lnTo>
                    <a:pt x="459" y="653"/>
                  </a:lnTo>
                  <a:lnTo>
                    <a:pt x="462" y="652"/>
                  </a:lnTo>
                  <a:lnTo>
                    <a:pt x="464" y="652"/>
                  </a:lnTo>
                  <a:lnTo>
                    <a:pt x="467" y="650"/>
                  </a:lnTo>
                  <a:lnTo>
                    <a:pt x="470" y="649"/>
                  </a:lnTo>
                  <a:lnTo>
                    <a:pt x="473" y="647"/>
                  </a:lnTo>
                  <a:lnTo>
                    <a:pt x="474" y="647"/>
                  </a:lnTo>
                  <a:lnTo>
                    <a:pt x="490" y="683"/>
                  </a:lnTo>
                  <a:lnTo>
                    <a:pt x="492" y="682"/>
                  </a:lnTo>
                  <a:lnTo>
                    <a:pt x="495" y="680"/>
                  </a:lnTo>
                  <a:lnTo>
                    <a:pt x="498" y="679"/>
                  </a:lnTo>
                  <a:lnTo>
                    <a:pt x="501" y="679"/>
                  </a:lnTo>
                  <a:lnTo>
                    <a:pt x="502" y="677"/>
                  </a:lnTo>
                  <a:lnTo>
                    <a:pt x="505" y="676"/>
                  </a:lnTo>
                  <a:lnTo>
                    <a:pt x="508" y="674"/>
                  </a:lnTo>
                  <a:lnTo>
                    <a:pt x="510" y="674"/>
                  </a:lnTo>
                  <a:lnTo>
                    <a:pt x="513" y="673"/>
                  </a:lnTo>
                  <a:lnTo>
                    <a:pt x="514" y="671"/>
                  </a:lnTo>
                  <a:lnTo>
                    <a:pt x="517" y="670"/>
                  </a:lnTo>
                  <a:lnTo>
                    <a:pt x="519" y="668"/>
                  </a:lnTo>
                  <a:lnTo>
                    <a:pt x="522" y="667"/>
                  </a:lnTo>
                  <a:lnTo>
                    <a:pt x="525" y="665"/>
                  </a:lnTo>
                  <a:lnTo>
                    <a:pt x="526" y="664"/>
                  </a:lnTo>
                  <a:lnTo>
                    <a:pt x="529" y="662"/>
                  </a:lnTo>
                  <a:lnTo>
                    <a:pt x="531" y="662"/>
                  </a:lnTo>
                  <a:lnTo>
                    <a:pt x="534" y="661"/>
                  </a:lnTo>
                  <a:lnTo>
                    <a:pt x="535" y="659"/>
                  </a:lnTo>
                  <a:lnTo>
                    <a:pt x="538" y="658"/>
                  </a:lnTo>
                  <a:lnTo>
                    <a:pt x="540" y="656"/>
                  </a:lnTo>
                  <a:lnTo>
                    <a:pt x="543" y="655"/>
                  </a:lnTo>
                  <a:lnTo>
                    <a:pt x="544" y="653"/>
                  </a:lnTo>
                  <a:lnTo>
                    <a:pt x="546" y="652"/>
                  </a:lnTo>
                  <a:lnTo>
                    <a:pt x="549" y="650"/>
                  </a:lnTo>
                  <a:lnTo>
                    <a:pt x="550" y="649"/>
                  </a:lnTo>
                  <a:lnTo>
                    <a:pt x="552" y="647"/>
                  </a:lnTo>
                  <a:lnTo>
                    <a:pt x="555" y="646"/>
                  </a:lnTo>
                  <a:lnTo>
                    <a:pt x="556" y="644"/>
                  </a:lnTo>
                  <a:lnTo>
                    <a:pt x="559" y="643"/>
                  </a:lnTo>
                  <a:lnTo>
                    <a:pt x="561" y="641"/>
                  </a:lnTo>
                  <a:lnTo>
                    <a:pt x="562" y="640"/>
                  </a:lnTo>
                  <a:lnTo>
                    <a:pt x="538" y="608"/>
                  </a:lnTo>
                  <a:lnTo>
                    <a:pt x="540" y="607"/>
                  </a:lnTo>
                  <a:lnTo>
                    <a:pt x="543" y="605"/>
                  </a:lnTo>
                  <a:lnTo>
                    <a:pt x="544" y="602"/>
                  </a:lnTo>
                  <a:lnTo>
                    <a:pt x="547" y="602"/>
                  </a:lnTo>
                  <a:lnTo>
                    <a:pt x="549" y="599"/>
                  </a:lnTo>
                  <a:lnTo>
                    <a:pt x="550" y="598"/>
                  </a:lnTo>
                  <a:lnTo>
                    <a:pt x="553" y="596"/>
                  </a:lnTo>
                  <a:lnTo>
                    <a:pt x="556" y="593"/>
                  </a:lnTo>
                  <a:lnTo>
                    <a:pt x="558" y="592"/>
                  </a:lnTo>
                  <a:lnTo>
                    <a:pt x="559" y="590"/>
                  </a:lnTo>
                  <a:lnTo>
                    <a:pt x="562" y="587"/>
                  </a:lnTo>
                  <a:lnTo>
                    <a:pt x="564" y="586"/>
                  </a:lnTo>
                  <a:lnTo>
                    <a:pt x="567" y="584"/>
                  </a:lnTo>
                  <a:lnTo>
                    <a:pt x="568" y="581"/>
                  </a:lnTo>
                  <a:lnTo>
                    <a:pt x="570" y="580"/>
                  </a:lnTo>
                  <a:lnTo>
                    <a:pt x="573" y="577"/>
                  </a:lnTo>
                  <a:lnTo>
                    <a:pt x="574" y="575"/>
                  </a:lnTo>
                  <a:lnTo>
                    <a:pt x="577" y="572"/>
                  </a:lnTo>
                  <a:lnTo>
                    <a:pt x="579" y="571"/>
                  </a:lnTo>
                  <a:lnTo>
                    <a:pt x="580" y="569"/>
                  </a:lnTo>
                  <a:lnTo>
                    <a:pt x="583" y="566"/>
                  </a:lnTo>
                  <a:lnTo>
                    <a:pt x="585" y="565"/>
                  </a:lnTo>
                  <a:lnTo>
                    <a:pt x="586" y="562"/>
                  </a:lnTo>
                  <a:lnTo>
                    <a:pt x="588" y="560"/>
                  </a:lnTo>
                  <a:lnTo>
                    <a:pt x="589" y="557"/>
                  </a:lnTo>
                  <a:lnTo>
                    <a:pt x="592" y="556"/>
                  </a:lnTo>
                  <a:lnTo>
                    <a:pt x="594" y="553"/>
                  </a:lnTo>
                  <a:lnTo>
                    <a:pt x="595" y="551"/>
                  </a:lnTo>
                  <a:lnTo>
                    <a:pt x="597" y="550"/>
                  </a:lnTo>
                  <a:lnTo>
                    <a:pt x="598" y="547"/>
                  </a:lnTo>
                  <a:lnTo>
                    <a:pt x="600" y="545"/>
                  </a:lnTo>
                  <a:lnTo>
                    <a:pt x="601" y="544"/>
                  </a:lnTo>
                  <a:lnTo>
                    <a:pt x="633" y="566"/>
                  </a:lnTo>
                  <a:lnTo>
                    <a:pt x="634" y="565"/>
                  </a:lnTo>
                  <a:lnTo>
                    <a:pt x="636" y="562"/>
                  </a:lnTo>
                  <a:lnTo>
                    <a:pt x="637" y="560"/>
                  </a:lnTo>
                  <a:lnTo>
                    <a:pt x="639" y="559"/>
                  </a:lnTo>
                  <a:lnTo>
                    <a:pt x="640" y="556"/>
                  </a:lnTo>
                  <a:lnTo>
                    <a:pt x="642" y="554"/>
                  </a:lnTo>
                  <a:lnTo>
                    <a:pt x="643" y="551"/>
                  </a:lnTo>
                  <a:lnTo>
                    <a:pt x="645" y="550"/>
                  </a:lnTo>
                  <a:lnTo>
                    <a:pt x="646" y="547"/>
                  </a:lnTo>
                  <a:lnTo>
                    <a:pt x="648" y="544"/>
                  </a:lnTo>
                  <a:lnTo>
                    <a:pt x="649" y="542"/>
                  </a:lnTo>
                  <a:lnTo>
                    <a:pt x="651" y="539"/>
                  </a:lnTo>
                  <a:lnTo>
                    <a:pt x="652" y="536"/>
                  </a:lnTo>
                  <a:lnTo>
                    <a:pt x="654" y="535"/>
                  </a:lnTo>
                  <a:lnTo>
                    <a:pt x="655" y="532"/>
                  </a:lnTo>
                  <a:lnTo>
                    <a:pt x="657" y="530"/>
                  </a:lnTo>
                  <a:lnTo>
                    <a:pt x="658" y="527"/>
                  </a:lnTo>
                  <a:lnTo>
                    <a:pt x="660" y="524"/>
                  </a:lnTo>
                  <a:lnTo>
                    <a:pt x="661" y="521"/>
                  </a:lnTo>
                  <a:lnTo>
                    <a:pt x="661" y="520"/>
                  </a:lnTo>
                  <a:lnTo>
                    <a:pt x="663" y="517"/>
                  </a:lnTo>
                  <a:lnTo>
                    <a:pt x="664" y="515"/>
                  </a:lnTo>
                  <a:lnTo>
                    <a:pt x="666" y="512"/>
                  </a:lnTo>
                  <a:lnTo>
                    <a:pt x="666" y="509"/>
                  </a:lnTo>
                  <a:lnTo>
                    <a:pt x="667" y="506"/>
                  </a:lnTo>
                  <a:lnTo>
                    <a:pt x="669" y="505"/>
                  </a:lnTo>
                  <a:lnTo>
                    <a:pt x="670" y="502"/>
                  </a:lnTo>
                  <a:lnTo>
                    <a:pt x="672" y="500"/>
                  </a:lnTo>
                  <a:lnTo>
                    <a:pt x="672" y="497"/>
                  </a:lnTo>
                  <a:lnTo>
                    <a:pt x="673" y="496"/>
                  </a:lnTo>
                  <a:lnTo>
                    <a:pt x="673" y="493"/>
                  </a:lnTo>
                  <a:lnTo>
                    <a:pt x="675" y="490"/>
                  </a:lnTo>
                  <a:lnTo>
                    <a:pt x="637" y="476"/>
                  </a:lnTo>
                  <a:lnTo>
                    <a:pt x="639" y="473"/>
                  </a:lnTo>
                  <a:lnTo>
                    <a:pt x="640" y="470"/>
                  </a:lnTo>
                  <a:lnTo>
                    <a:pt x="642" y="467"/>
                  </a:lnTo>
                  <a:lnTo>
                    <a:pt x="642" y="464"/>
                  </a:lnTo>
                  <a:lnTo>
                    <a:pt x="643" y="462"/>
                  </a:lnTo>
                  <a:lnTo>
                    <a:pt x="643" y="459"/>
                  </a:lnTo>
                  <a:lnTo>
                    <a:pt x="645" y="456"/>
                  </a:lnTo>
                  <a:lnTo>
                    <a:pt x="646" y="454"/>
                  </a:lnTo>
                  <a:lnTo>
                    <a:pt x="646" y="451"/>
                  </a:lnTo>
                  <a:lnTo>
                    <a:pt x="648" y="448"/>
                  </a:lnTo>
                  <a:lnTo>
                    <a:pt x="648" y="445"/>
                  </a:lnTo>
                  <a:lnTo>
                    <a:pt x="649" y="442"/>
                  </a:lnTo>
                  <a:lnTo>
                    <a:pt x="649" y="439"/>
                  </a:lnTo>
                  <a:lnTo>
                    <a:pt x="651" y="436"/>
                  </a:lnTo>
                  <a:lnTo>
                    <a:pt x="651" y="435"/>
                  </a:lnTo>
                  <a:lnTo>
                    <a:pt x="652" y="432"/>
                  </a:lnTo>
                  <a:lnTo>
                    <a:pt x="652" y="429"/>
                  </a:lnTo>
                  <a:lnTo>
                    <a:pt x="652" y="426"/>
                  </a:lnTo>
                  <a:lnTo>
                    <a:pt x="654" y="423"/>
                  </a:lnTo>
                  <a:lnTo>
                    <a:pt x="654" y="420"/>
                  </a:lnTo>
                  <a:lnTo>
                    <a:pt x="655" y="418"/>
                  </a:lnTo>
                  <a:lnTo>
                    <a:pt x="655" y="415"/>
                  </a:lnTo>
                  <a:lnTo>
                    <a:pt x="655" y="412"/>
                  </a:lnTo>
                  <a:lnTo>
                    <a:pt x="655" y="409"/>
                  </a:lnTo>
                  <a:lnTo>
                    <a:pt x="657" y="406"/>
                  </a:lnTo>
                  <a:lnTo>
                    <a:pt x="657" y="403"/>
                  </a:lnTo>
                  <a:lnTo>
                    <a:pt x="657" y="402"/>
                  </a:lnTo>
                  <a:lnTo>
                    <a:pt x="657" y="399"/>
                  </a:lnTo>
                  <a:lnTo>
                    <a:pt x="657" y="396"/>
                  </a:lnTo>
                  <a:lnTo>
                    <a:pt x="658" y="394"/>
                  </a:lnTo>
                  <a:lnTo>
                    <a:pt x="658" y="391"/>
                  </a:lnTo>
                  <a:lnTo>
                    <a:pt x="658" y="388"/>
                  </a:lnTo>
                  <a:lnTo>
                    <a:pt x="697" y="393"/>
                  </a:lnTo>
                  <a:lnTo>
                    <a:pt x="697" y="390"/>
                  </a:lnTo>
                  <a:lnTo>
                    <a:pt x="697" y="387"/>
                  </a:lnTo>
                  <a:lnTo>
                    <a:pt x="697" y="385"/>
                  </a:lnTo>
                  <a:lnTo>
                    <a:pt x="697" y="382"/>
                  </a:lnTo>
                  <a:lnTo>
                    <a:pt x="699" y="379"/>
                  </a:lnTo>
                  <a:lnTo>
                    <a:pt x="699" y="376"/>
                  </a:lnTo>
                  <a:lnTo>
                    <a:pt x="699" y="373"/>
                  </a:lnTo>
                  <a:lnTo>
                    <a:pt x="699" y="370"/>
                  </a:lnTo>
                  <a:lnTo>
                    <a:pt x="699" y="369"/>
                  </a:lnTo>
                  <a:lnTo>
                    <a:pt x="699" y="366"/>
                  </a:lnTo>
                  <a:lnTo>
                    <a:pt x="699" y="363"/>
                  </a:lnTo>
                  <a:lnTo>
                    <a:pt x="699" y="360"/>
                  </a:lnTo>
                  <a:lnTo>
                    <a:pt x="699" y="357"/>
                  </a:lnTo>
                  <a:lnTo>
                    <a:pt x="699" y="357"/>
                  </a:lnTo>
                  <a:lnTo>
                    <a:pt x="699" y="355"/>
                  </a:lnTo>
                  <a:lnTo>
                    <a:pt x="699" y="354"/>
                  </a:lnTo>
                  <a:lnTo>
                    <a:pt x="699" y="351"/>
                  </a:lnTo>
                  <a:lnTo>
                    <a:pt x="699" y="348"/>
                  </a:lnTo>
                  <a:lnTo>
                    <a:pt x="699" y="345"/>
                  </a:lnTo>
                  <a:lnTo>
                    <a:pt x="699" y="342"/>
                  </a:lnTo>
                  <a:lnTo>
                    <a:pt x="699" y="340"/>
                  </a:lnTo>
                  <a:lnTo>
                    <a:pt x="699" y="337"/>
                  </a:lnTo>
                  <a:lnTo>
                    <a:pt x="699" y="334"/>
                  </a:lnTo>
                  <a:lnTo>
                    <a:pt x="697" y="331"/>
                  </a:lnTo>
                  <a:lnTo>
                    <a:pt x="697" y="328"/>
                  </a:lnTo>
                  <a:lnTo>
                    <a:pt x="697" y="325"/>
                  </a:lnTo>
                  <a:lnTo>
                    <a:pt x="697" y="324"/>
                  </a:lnTo>
                  <a:lnTo>
                    <a:pt x="697" y="321"/>
                  </a:lnTo>
                  <a:lnTo>
                    <a:pt x="658" y="324"/>
                  </a:lnTo>
                  <a:lnTo>
                    <a:pt x="658" y="322"/>
                  </a:lnTo>
                  <a:lnTo>
                    <a:pt x="658" y="319"/>
                  </a:lnTo>
                  <a:lnTo>
                    <a:pt x="657" y="316"/>
                  </a:lnTo>
                  <a:lnTo>
                    <a:pt x="657" y="313"/>
                  </a:lnTo>
                  <a:lnTo>
                    <a:pt x="657" y="312"/>
                  </a:lnTo>
                  <a:lnTo>
                    <a:pt x="657" y="309"/>
                  </a:lnTo>
                  <a:lnTo>
                    <a:pt x="657" y="306"/>
                  </a:lnTo>
                  <a:lnTo>
                    <a:pt x="655" y="304"/>
                  </a:lnTo>
                  <a:lnTo>
                    <a:pt x="655" y="301"/>
                  </a:lnTo>
                  <a:lnTo>
                    <a:pt x="655" y="298"/>
                  </a:lnTo>
                  <a:lnTo>
                    <a:pt x="655" y="295"/>
                  </a:lnTo>
                  <a:lnTo>
                    <a:pt x="654" y="292"/>
                  </a:lnTo>
                  <a:lnTo>
                    <a:pt x="654" y="289"/>
                  </a:lnTo>
                  <a:lnTo>
                    <a:pt x="652" y="288"/>
                  </a:lnTo>
                  <a:lnTo>
                    <a:pt x="652" y="285"/>
                  </a:lnTo>
                  <a:lnTo>
                    <a:pt x="652" y="282"/>
                  </a:lnTo>
                  <a:lnTo>
                    <a:pt x="651" y="279"/>
                  </a:lnTo>
                  <a:lnTo>
                    <a:pt x="651" y="276"/>
                  </a:lnTo>
                  <a:lnTo>
                    <a:pt x="649" y="273"/>
                  </a:lnTo>
                  <a:lnTo>
                    <a:pt x="649" y="271"/>
                  </a:lnTo>
                  <a:lnTo>
                    <a:pt x="648" y="268"/>
                  </a:lnTo>
                  <a:lnTo>
                    <a:pt x="648" y="265"/>
                  </a:lnTo>
                  <a:lnTo>
                    <a:pt x="646" y="262"/>
                  </a:lnTo>
                  <a:lnTo>
                    <a:pt x="646" y="259"/>
                  </a:lnTo>
                  <a:lnTo>
                    <a:pt x="645" y="256"/>
                  </a:lnTo>
                  <a:lnTo>
                    <a:pt x="643" y="253"/>
                  </a:lnTo>
                  <a:lnTo>
                    <a:pt x="643" y="250"/>
                  </a:lnTo>
                  <a:lnTo>
                    <a:pt x="642" y="249"/>
                  </a:lnTo>
                  <a:lnTo>
                    <a:pt x="642" y="246"/>
                  </a:lnTo>
                  <a:lnTo>
                    <a:pt x="640" y="243"/>
                  </a:lnTo>
                  <a:lnTo>
                    <a:pt x="639" y="240"/>
                  </a:lnTo>
                  <a:lnTo>
                    <a:pt x="637" y="237"/>
                  </a:lnTo>
                  <a:lnTo>
                    <a:pt x="675" y="222"/>
                  </a:lnTo>
                  <a:lnTo>
                    <a:pt x="673" y="220"/>
                  </a:lnTo>
                  <a:lnTo>
                    <a:pt x="673" y="218"/>
                  </a:lnTo>
                  <a:lnTo>
                    <a:pt x="672" y="216"/>
                  </a:lnTo>
                  <a:lnTo>
                    <a:pt x="672" y="213"/>
                  </a:lnTo>
                  <a:lnTo>
                    <a:pt x="670" y="210"/>
                  </a:lnTo>
                  <a:lnTo>
                    <a:pt x="669" y="209"/>
                  </a:lnTo>
                  <a:lnTo>
                    <a:pt x="667" y="206"/>
                  </a:lnTo>
                  <a:lnTo>
                    <a:pt x="666" y="203"/>
                  </a:lnTo>
                  <a:lnTo>
                    <a:pt x="666" y="201"/>
                  </a:lnTo>
                  <a:lnTo>
                    <a:pt x="664" y="198"/>
                  </a:lnTo>
                  <a:lnTo>
                    <a:pt x="663" y="197"/>
                  </a:lnTo>
                  <a:lnTo>
                    <a:pt x="661" y="194"/>
                  </a:lnTo>
                  <a:lnTo>
                    <a:pt x="661" y="191"/>
                  </a:lnTo>
                  <a:lnTo>
                    <a:pt x="660" y="188"/>
                  </a:lnTo>
                  <a:lnTo>
                    <a:pt x="658" y="186"/>
                  </a:lnTo>
                  <a:lnTo>
                    <a:pt x="657" y="183"/>
                  </a:lnTo>
                  <a:lnTo>
                    <a:pt x="655" y="182"/>
                  </a:lnTo>
                  <a:lnTo>
                    <a:pt x="654" y="179"/>
                  </a:lnTo>
                  <a:lnTo>
                    <a:pt x="652" y="176"/>
                  </a:lnTo>
                  <a:lnTo>
                    <a:pt x="651" y="174"/>
                  </a:lnTo>
                  <a:lnTo>
                    <a:pt x="649" y="171"/>
                  </a:lnTo>
                  <a:lnTo>
                    <a:pt x="648" y="168"/>
                  </a:lnTo>
                  <a:lnTo>
                    <a:pt x="646" y="167"/>
                  </a:lnTo>
                  <a:lnTo>
                    <a:pt x="645" y="164"/>
                  </a:lnTo>
                  <a:lnTo>
                    <a:pt x="643" y="162"/>
                  </a:lnTo>
                  <a:lnTo>
                    <a:pt x="642" y="159"/>
                  </a:lnTo>
                  <a:lnTo>
                    <a:pt x="640" y="156"/>
                  </a:lnTo>
                  <a:lnTo>
                    <a:pt x="639" y="155"/>
                  </a:lnTo>
                  <a:lnTo>
                    <a:pt x="637" y="152"/>
                  </a:lnTo>
                  <a:lnTo>
                    <a:pt x="636" y="150"/>
                  </a:lnTo>
                  <a:lnTo>
                    <a:pt x="634" y="149"/>
                  </a:lnTo>
                  <a:lnTo>
                    <a:pt x="633" y="146"/>
                  </a:lnTo>
                  <a:lnTo>
                    <a:pt x="601" y="170"/>
                  </a:lnTo>
                  <a:lnTo>
                    <a:pt x="600" y="168"/>
                  </a:lnTo>
                  <a:lnTo>
                    <a:pt x="598" y="165"/>
                  </a:lnTo>
                  <a:lnTo>
                    <a:pt x="597" y="164"/>
                  </a:lnTo>
                  <a:lnTo>
                    <a:pt x="595" y="162"/>
                  </a:lnTo>
                  <a:lnTo>
                    <a:pt x="594" y="159"/>
                  </a:lnTo>
                  <a:lnTo>
                    <a:pt x="592" y="158"/>
                  </a:lnTo>
                  <a:lnTo>
                    <a:pt x="589" y="155"/>
                  </a:lnTo>
                  <a:lnTo>
                    <a:pt x="588" y="153"/>
                  </a:lnTo>
                  <a:lnTo>
                    <a:pt x="586" y="152"/>
                  </a:lnTo>
                  <a:lnTo>
                    <a:pt x="585" y="149"/>
                  </a:lnTo>
                  <a:lnTo>
                    <a:pt x="583" y="146"/>
                  </a:lnTo>
                  <a:lnTo>
                    <a:pt x="580" y="144"/>
                  </a:lnTo>
                  <a:lnTo>
                    <a:pt x="579" y="141"/>
                  </a:lnTo>
                  <a:lnTo>
                    <a:pt x="577" y="140"/>
                  </a:lnTo>
                  <a:lnTo>
                    <a:pt x="574" y="138"/>
                  </a:lnTo>
                  <a:lnTo>
                    <a:pt x="573" y="135"/>
                  </a:lnTo>
                  <a:lnTo>
                    <a:pt x="570" y="134"/>
                  </a:lnTo>
                  <a:lnTo>
                    <a:pt x="568" y="132"/>
                  </a:lnTo>
                  <a:lnTo>
                    <a:pt x="567" y="129"/>
                  </a:lnTo>
                  <a:lnTo>
                    <a:pt x="564" y="128"/>
                  </a:lnTo>
                  <a:lnTo>
                    <a:pt x="562" y="125"/>
                  </a:lnTo>
                  <a:lnTo>
                    <a:pt x="559" y="123"/>
                  </a:lnTo>
                  <a:lnTo>
                    <a:pt x="558" y="122"/>
                  </a:lnTo>
                  <a:lnTo>
                    <a:pt x="556" y="119"/>
                  </a:lnTo>
                  <a:lnTo>
                    <a:pt x="553" y="117"/>
                  </a:lnTo>
                  <a:lnTo>
                    <a:pt x="550" y="116"/>
                  </a:lnTo>
                  <a:lnTo>
                    <a:pt x="549" y="113"/>
                  </a:lnTo>
                  <a:lnTo>
                    <a:pt x="547" y="111"/>
                  </a:lnTo>
                  <a:lnTo>
                    <a:pt x="544" y="110"/>
                  </a:lnTo>
                  <a:lnTo>
                    <a:pt x="543" y="108"/>
                  </a:lnTo>
                  <a:lnTo>
                    <a:pt x="540" y="107"/>
                  </a:lnTo>
                  <a:lnTo>
                    <a:pt x="538" y="105"/>
                  </a:lnTo>
                  <a:lnTo>
                    <a:pt x="562" y="74"/>
                  </a:lnTo>
                  <a:lnTo>
                    <a:pt x="561" y="71"/>
                  </a:lnTo>
                  <a:lnTo>
                    <a:pt x="559" y="69"/>
                  </a:lnTo>
                  <a:lnTo>
                    <a:pt x="556" y="69"/>
                  </a:lnTo>
                  <a:lnTo>
                    <a:pt x="555" y="66"/>
                  </a:lnTo>
                  <a:lnTo>
                    <a:pt x="552" y="65"/>
                  </a:lnTo>
                  <a:lnTo>
                    <a:pt x="550" y="65"/>
                  </a:lnTo>
                  <a:lnTo>
                    <a:pt x="549" y="63"/>
                  </a:lnTo>
                  <a:lnTo>
                    <a:pt x="546" y="60"/>
                  </a:lnTo>
                  <a:lnTo>
                    <a:pt x="544" y="60"/>
                  </a:lnTo>
                  <a:lnTo>
                    <a:pt x="543" y="59"/>
                  </a:lnTo>
                  <a:lnTo>
                    <a:pt x="540" y="57"/>
                  </a:lnTo>
                  <a:lnTo>
                    <a:pt x="538" y="56"/>
                  </a:lnTo>
                  <a:lnTo>
                    <a:pt x="535" y="54"/>
                  </a:lnTo>
                  <a:lnTo>
                    <a:pt x="534" y="53"/>
                  </a:lnTo>
                  <a:lnTo>
                    <a:pt x="531" y="51"/>
                  </a:lnTo>
                  <a:lnTo>
                    <a:pt x="529" y="50"/>
                  </a:lnTo>
                  <a:lnTo>
                    <a:pt x="526" y="48"/>
                  </a:lnTo>
                  <a:lnTo>
                    <a:pt x="525" y="47"/>
                  </a:lnTo>
                  <a:lnTo>
                    <a:pt x="522" y="45"/>
                  </a:lnTo>
                  <a:lnTo>
                    <a:pt x="519" y="45"/>
                  </a:lnTo>
                  <a:lnTo>
                    <a:pt x="517" y="44"/>
                  </a:lnTo>
                  <a:lnTo>
                    <a:pt x="514" y="42"/>
                  </a:lnTo>
                  <a:lnTo>
                    <a:pt x="513" y="41"/>
                  </a:lnTo>
                  <a:lnTo>
                    <a:pt x="510" y="39"/>
                  </a:lnTo>
                  <a:lnTo>
                    <a:pt x="508" y="38"/>
                  </a:lnTo>
                  <a:lnTo>
                    <a:pt x="505" y="38"/>
                  </a:lnTo>
                  <a:lnTo>
                    <a:pt x="502" y="36"/>
                  </a:lnTo>
                  <a:lnTo>
                    <a:pt x="501" y="35"/>
                  </a:lnTo>
                  <a:lnTo>
                    <a:pt x="498" y="33"/>
                  </a:lnTo>
                  <a:lnTo>
                    <a:pt x="495" y="32"/>
                  </a:lnTo>
                  <a:lnTo>
                    <a:pt x="492" y="30"/>
                  </a:lnTo>
                  <a:lnTo>
                    <a:pt x="490" y="30"/>
                  </a:lnTo>
                  <a:lnTo>
                    <a:pt x="474" y="66"/>
                  </a:lnTo>
                  <a:lnTo>
                    <a:pt x="473" y="65"/>
                  </a:lnTo>
                  <a:lnTo>
                    <a:pt x="470" y="65"/>
                  </a:lnTo>
                  <a:lnTo>
                    <a:pt x="467" y="63"/>
                  </a:lnTo>
                  <a:lnTo>
                    <a:pt x="464" y="62"/>
                  </a:lnTo>
                  <a:lnTo>
                    <a:pt x="462" y="60"/>
                  </a:lnTo>
                  <a:lnTo>
                    <a:pt x="459" y="60"/>
                  </a:lnTo>
                  <a:lnTo>
                    <a:pt x="456" y="59"/>
                  </a:lnTo>
                  <a:lnTo>
                    <a:pt x="453" y="57"/>
                  </a:lnTo>
                  <a:lnTo>
                    <a:pt x="452" y="57"/>
                  </a:lnTo>
                  <a:lnTo>
                    <a:pt x="449" y="56"/>
                  </a:lnTo>
                  <a:lnTo>
                    <a:pt x="446" y="54"/>
                  </a:lnTo>
                  <a:lnTo>
                    <a:pt x="443" y="54"/>
                  </a:lnTo>
                  <a:lnTo>
                    <a:pt x="440" y="53"/>
                  </a:lnTo>
                  <a:lnTo>
                    <a:pt x="438" y="53"/>
                  </a:lnTo>
                  <a:lnTo>
                    <a:pt x="435" y="51"/>
                  </a:lnTo>
                  <a:lnTo>
                    <a:pt x="432" y="51"/>
                  </a:lnTo>
                  <a:lnTo>
                    <a:pt x="429" y="50"/>
                  </a:lnTo>
                  <a:lnTo>
                    <a:pt x="426" y="50"/>
                  </a:lnTo>
                  <a:lnTo>
                    <a:pt x="423" y="48"/>
                  </a:lnTo>
                  <a:lnTo>
                    <a:pt x="420" y="48"/>
                  </a:lnTo>
                  <a:lnTo>
                    <a:pt x="417" y="47"/>
                  </a:lnTo>
                  <a:lnTo>
                    <a:pt x="414" y="47"/>
                  </a:lnTo>
                  <a:lnTo>
                    <a:pt x="411" y="45"/>
                  </a:lnTo>
                  <a:lnTo>
                    <a:pt x="408" y="45"/>
                  </a:lnTo>
                  <a:lnTo>
                    <a:pt x="407" y="45"/>
                  </a:lnTo>
                  <a:lnTo>
                    <a:pt x="402" y="45"/>
                  </a:lnTo>
                  <a:lnTo>
                    <a:pt x="401" y="44"/>
                  </a:lnTo>
                  <a:lnTo>
                    <a:pt x="398" y="44"/>
                  </a:lnTo>
                  <a:lnTo>
                    <a:pt x="395" y="44"/>
                  </a:lnTo>
                  <a:lnTo>
                    <a:pt x="392" y="42"/>
                  </a:lnTo>
                  <a:lnTo>
                    <a:pt x="389" y="42"/>
                  </a:lnTo>
                  <a:lnTo>
                    <a:pt x="386" y="42"/>
                  </a:lnTo>
                  <a:lnTo>
                    <a:pt x="390" y="2"/>
                  </a:lnTo>
                  <a:lnTo>
                    <a:pt x="387" y="2"/>
                  </a:lnTo>
                  <a:lnTo>
                    <a:pt x="384" y="2"/>
                  </a:lnTo>
                  <a:lnTo>
                    <a:pt x="381" y="2"/>
                  </a:lnTo>
                  <a:lnTo>
                    <a:pt x="378" y="2"/>
                  </a:lnTo>
                  <a:lnTo>
                    <a:pt x="375" y="0"/>
                  </a:lnTo>
                  <a:lnTo>
                    <a:pt x="374" y="0"/>
                  </a:lnTo>
                  <a:lnTo>
                    <a:pt x="371" y="0"/>
                  </a:lnTo>
                  <a:lnTo>
                    <a:pt x="368" y="0"/>
                  </a:lnTo>
                  <a:lnTo>
                    <a:pt x="365" y="0"/>
                  </a:lnTo>
                  <a:lnTo>
                    <a:pt x="363" y="0"/>
                  </a:lnTo>
                  <a:lnTo>
                    <a:pt x="360" y="0"/>
                  </a:lnTo>
                  <a:lnTo>
                    <a:pt x="357" y="0"/>
                  </a:lnTo>
                  <a:lnTo>
                    <a:pt x="354" y="0"/>
                  </a:lnTo>
                  <a:lnTo>
                    <a:pt x="351" y="0"/>
                  </a:lnTo>
                  <a:lnTo>
                    <a:pt x="350" y="0"/>
                  </a:lnTo>
                  <a:lnTo>
                    <a:pt x="347" y="0"/>
                  </a:lnTo>
                  <a:lnTo>
                    <a:pt x="344" y="0"/>
                  </a:lnTo>
                  <a:lnTo>
                    <a:pt x="341" y="0"/>
                  </a:lnTo>
                  <a:lnTo>
                    <a:pt x="341" y="0"/>
                  </a:lnTo>
                  <a:close/>
                  <a:moveTo>
                    <a:pt x="348" y="93"/>
                  </a:moveTo>
                  <a:lnTo>
                    <a:pt x="363" y="95"/>
                  </a:lnTo>
                  <a:lnTo>
                    <a:pt x="377" y="95"/>
                  </a:lnTo>
                  <a:lnTo>
                    <a:pt x="392" y="98"/>
                  </a:lnTo>
                  <a:lnTo>
                    <a:pt x="405" y="101"/>
                  </a:lnTo>
                  <a:lnTo>
                    <a:pt x="420" y="104"/>
                  </a:lnTo>
                  <a:lnTo>
                    <a:pt x="434" y="108"/>
                  </a:lnTo>
                  <a:lnTo>
                    <a:pt x="447" y="113"/>
                  </a:lnTo>
                  <a:lnTo>
                    <a:pt x="461" y="119"/>
                  </a:lnTo>
                  <a:lnTo>
                    <a:pt x="474" y="126"/>
                  </a:lnTo>
                  <a:lnTo>
                    <a:pt x="486" y="134"/>
                  </a:lnTo>
                  <a:lnTo>
                    <a:pt x="498" y="141"/>
                  </a:lnTo>
                  <a:lnTo>
                    <a:pt x="510" y="152"/>
                  </a:lnTo>
                  <a:lnTo>
                    <a:pt x="522" y="161"/>
                  </a:lnTo>
                  <a:lnTo>
                    <a:pt x="534" y="173"/>
                  </a:lnTo>
                  <a:lnTo>
                    <a:pt x="544" y="183"/>
                  </a:lnTo>
                  <a:lnTo>
                    <a:pt x="555" y="197"/>
                  </a:lnTo>
                  <a:lnTo>
                    <a:pt x="553" y="197"/>
                  </a:lnTo>
                  <a:lnTo>
                    <a:pt x="561" y="206"/>
                  </a:lnTo>
                  <a:lnTo>
                    <a:pt x="573" y="225"/>
                  </a:lnTo>
                  <a:lnTo>
                    <a:pt x="579" y="235"/>
                  </a:lnTo>
                  <a:lnTo>
                    <a:pt x="579" y="234"/>
                  </a:lnTo>
                  <a:lnTo>
                    <a:pt x="580" y="238"/>
                  </a:lnTo>
                  <a:lnTo>
                    <a:pt x="586" y="250"/>
                  </a:lnTo>
                  <a:lnTo>
                    <a:pt x="597" y="277"/>
                  </a:lnTo>
                  <a:lnTo>
                    <a:pt x="603" y="306"/>
                  </a:lnTo>
                  <a:lnTo>
                    <a:pt x="607" y="336"/>
                  </a:lnTo>
                  <a:lnTo>
                    <a:pt x="607" y="351"/>
                  </a:lnTo>
                  <a:lnTo>
                    <a:pt x="607" y="351"/>
                  </a:lnTo>
                  <a:lnTo>
                    <a:pt x="607" y="354"/>
                  </a:lnTo>
                  <a:lnTo>
                    <a:pt x="607" y="357"/>
                  </a:lnTo>
                  <a:lnTo>
                    <a:pt x="607" y="360"/>
                  </a:lnTo>
                  <a:lnTo>
                    <a:pt x="607" y="363"/>
                  </a:lnTo>
                  <a:lnTo>
                    <a:pt x="607" y="363"/>
                  </a:lnTo>
                  <a:lnTo>
                    <a:pt x="607" y="378"/>
                  </a:lnTo>
                  <a:lnTo>
                    <a:pt x="603" y="408"/>
                  </a:lnTo>
                  <a:lnTo>
                    <a:pt x="597" y="435"/>
                  </a:lnTo>
                  <a:lnTo>
                    <a:pt x="586" y="463"/>
                  </a:lnTo>
                  <a:lnTo>
                    <a:pt x="580" y="475"/>
                  </a:lnTo>
                  <a:lnTo>
                    <a:pt x="579" y="478"/>
                  </a:lnTo>
                  <a:lnTo>
                    <a:pt x="579" y="478"/>
                  </a:lnTo>
                  <a:lnTo>
                    <a:pt x="573" y="488"/>
                  </a:lnTo>
                  <a:lnTo>
                    <a:pt x="561" y="508"/>
                  </a:lnTo>
                  <a:lnTo>
                    <a:pt x="553" y="517"/>
                  </a:lnTo>
                  <a:lnTo>
                    <a:pt x="555" y="517"/>
                  </a:lnTo>
                  <a:lnTo>
                    <a:pt x="544" y="529"/>
                  </a:lnTo>
                  <a:lnTo>
                    <a:pt x="534" y="541"/>
                  </a:lnTo>
                  <a:lnTo>
                    <a:pt x="522" y="551"/>
                  </a:lnTo>
                  <a:lnTo>
                    <a:pt x="510" y="562"/>
                  </a:lnTo>
                  <a:lnTo>
                    <a:pt x="498" y="571"/>
                  </a:lnTo>
                  <a:lnTo>
                    <a:pt x="486" y="580"/>
                  </a:lnTo>
                  <a:lnTo>
                    <a:pt x="474" y="587"/>
                  </a:lnTo>
                  <a:lnTo>
                    <a:pt x="461" y="593"/>
                  </a:lnTo>
                  <a:lnTo>
                    <a:pt x="447" y="599"/>
                  </a:lnTo>
                  <a:lnTo>
                    <a:pt x="434" y="605"/>
                  </a:lnTo>
                  <a:lnTo>
                    <a:pt x="420" y="610"/>
                  </a:lnTo>
                  <a:lnTo>
                    <a:pt x="405" y="613"/>
                  </a:lnTo>
                  <a:lnTo>
                    <a:pt x="392" y="616"/>
                  </a:lnTo>
                  <a:lnTo>
                    <a:pt x="377" y="617"/>
                  </a:lnTo>
                  <a:lnTo>
                    <a:pt x="363" y="619"/>
                  </a:lnTo>
                  <a:lnTo>
                    <a:pt x="348" y="619"/>
                  </a:lnTo>
                  <a:lnTo>
                    <a:pt x="335" y="619"/>
                  </a:lnTo>
                  <a:lnTo>
                    <a:pt x="320" y="617"/>
                  </a:lnTo>
                  <a:lnTo>
                    <a:pt x="306" y="616"/>
                  </a:lnTo>
                  <a:lnTo>
                    <a:pt x="291" y="613"/>
                  </a:lnTo>
                  <a:lnTo>
                    <a:pt x="278" y="610"/>
                  </a:lnTo>
                  <a:lnTo>
                    <a:pt x="264" y="605"/>
                  </a:lnTo>
                  <a:lnTo>
                    <a:pt x="251" y="599"/>
                  </a:lnTo>
                  <a:lnTo>
                    <a:pt x="238" y="593"/>
                  </a:lnTo>
                  <a:lnTo>
                    <a:pt x="224" y="587"/>
                  </a:lnTo>
                  <a:lnTo>
                    <a:pt x="211" y="580"/>
                  </a:lnTo>
                  <a:lnTo>
                    <a:pt x="199" y="571"/>
                  </a:lnTo>
                  <a:lnTo>
                    <a:pt x="187" y="562"/>
                  </a:lnTo>
                  <a:lnTo>
                    <a:pt x="175" y="551"/>
                  </a:lnTo>
                  <a:lnTo>
                    <a:pt x="164" y="541"/>
                  </a:lnTo>
                  <a:lnTo>
                    <a:pt x="152" y="529"/>
                  </a:lnTo>
                  <a:lnTo>
                    <a:pt x="143" y="517"/>
                  </a:lnTo>
                  <a:lnTo>
                    <a:pt x="143" y="517"/>
                  </a:lnTo>
                  <a:lnTo>
                    <a:pt x="136" y="506"/>
                  </a:lnTo>
                  <a:lnTo>
                    <a:pt x="124" y="487"/>
                  </a:lnTo>
                  <a:lnTo>
                    <a:pt x="118" y="476"/>
                  </a:lnTo>
                  <a:lnTo>
                    <a:pt x="118" y="476"/>
                  </a:lnTo>
                  <a:lnTo>
                    <a:pt x="118" y="473"/>
                  </a:lnTo>
                  <a:lnTo>
                    <a:pt x="112" y="462"/>
                  </a:lnTo>
                  <a:lnTo>
                    <a:pt x="101" y="435"/>
                  </a:lnTo>
                  <a:lnTo>
                    <a:pt x="94" y="406"/>
                  </a:lnTo>
                  <a:lnTo>
                    <a:pt x="91" y="378"/>
                  </a:lnTo>
                  <a:lnTo>
                    <a:pt x="89" y="363"/>
                  </a:lnTo>
                  <a:lnTo>
                    <a:pt x="89" y="363"/>
                  </a:lnTo>
                  <a:lnTo>
                    <a:pt x="89" y="360"/>
                  </a:lnTo>
                  <a:lnTo>
                    <a:pt x="89" y="357"/>
                  </a:lnTo>
                  <a:lnTo>
                    <a:pt x="89" y="354"/>
                  </a:lnTo>
                  <a:lnTo>
                    <a:pt x="89" y="351"/>
                  </a:lnTo>
                  <a:lnTo>
                    <a:pt x="89" y="351"/>
                  </a:lnTo>
                  <a:lnTo>
                    <a:pt x="91" y="336"/>
                  </a:lnTo>
                  <a:lnTo>
                    <a:pt x="94" y="306"/>
                  </a:lnTo>
                  <a:lnTo>
                    <a:pt x="101" y="279"/>
                  </a:lnTo>
                  <a:lnTo>
                    <a:pt x="112" y="252"/>
                  </a:lnTo>
                  <a:lnTo>
                    <a:pt x="118" y="238"/>
                  </a:lnTo>
                  <a:lnTo>
                    <a:pt x="118" y="235"/>
                  </a:lnTo>
                  <a:lnTo>
                    <a:pt x="118" y="237"/>
                  </a:lnTo>
                  <a:lnTo>
                    <a:pt x="124" y="226"/>
                  </a:lnTo>
                  <a:lnTo>
                    <a:pt x="136" y="206"/>
                  </a:lnTo>
                  <a:lnTo>
                    <a:pt x="143" y="197"/>
                  </a:lnTo>
                  <a:lnTo>
                    <a:pt x="143" y="197"/>
                  </a:lnTo>
                  <a:lnTo>
                    <a:pt x="152" y="185"/>
                  </a:lnTo>
                  <a:lnTo>
                    <a:pt x="164" y="173"/>
                  </a:lnTo>
                  <a:lnTo>
                    <a:pt x="175" y="162"/>
                  </a:lnTo>
                  <a:lnTo>
                    <a:pt x="187" y="152"/>
                  </a:lnTo>
                  <a:lnTo>
                    <a:pt x="199" y="143"/>
                  </a:lnTo>
                  <a:lnTo>
                    <a:pt x="211" y="134"/>
                  </a:lnTo>
                  <a:lnTo>
                    <a:pt x="224" y="126"/>
                  </a:lnTo>
                  <a:lnTo>
                    <a:pt x="238" y="119"/>
                  </a:lnTo>
                  <a:lnTo>
                    <a:pt x="251" y="113"/>
                  </a:lnTo>
                  <a:lnTo>
                    <a:pt x="264" y="108"/>
                  </a:lnTo>
                  <a:lnTo>
                    <a:pt x="278" y="104"/>
                  </a:lnTo>
                  <a:lnTo>
                    <a:pt x="291" y="101"/>
                  </a:lnTo>
                  <a:lnTo>
                    <a:pt x="306" y="98"/>
                  </a:lnTo>
                  <a:lnTo>
                    <a:pt x="320" y="95"/>
                  </a:lnTo>
                  <a:lnTo>
                    <a:pt x="335" y="95"/>
                  </a:lnTo>
                  <a:lnTo>
                    <a:pt x="348" y="93"/>
                  </a:lnTo>
                  <a:lnTo>
                    <a:pt x="348" y="93"/>
                  </a:lnTo>
                  <a:close/>
                </a:path>
              </a:pathLst>
            </a:custGeom>
            <a:solidFill>
              <a:schemeClr val="accent6">
                <a:lumMod val="20000"/>
                <a:lumOff val="80000"/>
              </a:schemeClr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85800">
                <a:defRPr/>
              </a:pPr>
              <a:endParaRPr lang="de-DE" sz="1350" dirty="0">
                <a:solidFill>
                  <a:prstClr val="black"/>
                </a:solidFill>
                <a:latin typeface="Arial"/>
              </a:endParaRPr>
            </a:p>
          </p:txBody>
        </p:sp>
        <p:grpSp>
          <p:nvGrpSpPr>
            <p:cNvPr id="14" name="Gruppieren 75">
              <a:extLst>
                <a:ext uri="{FF2B5EF4-FFF2-40B4-BE49-F238E27FC236}">
                  <a16:creationId xmlns:a16="http://schemas.microsoft.com/office/drawing/2014/main" id="{B0F73602-9A69-4112-BFE6-D0A761D34060}"/>
                </a:ext>
              </a:extLst>
            </p:cNvPr>
            <p:cNvGrpSpPr/>
            <p:nvPr/>
          </p:nvGrpSpPr>
          <p:grpSpPr>
            <a:xfrm>
              <a:off x="3355142" y="3401527"/>
              <a:ext cx="323772" cy="323308"/>
              <a:chOff x="2746376" y="1604963"/>
              <a:chExt cx="1109663" cy="1108075"/>
            </a:xfrm>
            <a:solidFill>
              <a:schemeClr val="accent1">
                <a:lumMod val="50000"/>
              </a:schemeClr>
            </a:solidFill>
          </p:grpSpPr>
          <p:sp>
            <p:nvSpPr>
              <p:cNvPr id="17" name="Freeform 5">
                <a:extLst>
                  <a:ext uri="{FF2B5EF4-FFF2-40B4-BE49-F238E27FC236}">
                    <a16:creationId xmlns:a16="http://schemas.microsoft.com/office/drawing/2014/main" id="{A5B35B18-CAB0-4C22-8875-BC2307B68BCC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2746376" y="1604963"/>
                <a:ext cx="1109663" cy="1108075"/>
              </a:xfrm>
              <a:custGeom>
                <a:avLst/>
                <a:gdLst>
                  <a:gd name="T0" fmla="*/ 649 w 699"/>
                  <a:gd name="T1" fmla="*/ 303 h 698"/>
                  <a:gd name="T2" fmla="*/ 678 w 699"/>
                  <a:gd name="T3" fmla="*/ 238 h 698"/>
                  <a:gd name="T4" fmla="*/ 624 w 699"/>
                  <a:gd name="T5" fmla="*/ 201 h 698"/>
                  <a:gd name="T6" fmla="*/ 591 w 699"/>
                  <a:gd name="T7" fmla="*/ 152 h 698"/>
                  <a:gd name="T8" fmla="*/ 578 w 699"/>
                  <a:gd name="T9" fmla="*/ 87 h 698"/>
                  <a:gd name="T10" fmla="*/ 506 w 699"/>
                  <a:gd name="T11" fmla="*/ 90 h 698"/>
                  <a:gd name="T12" fmla="*/ 504 w 699"/>
                  <a:gd name="T13" fmla="*/ 35 h 698"/>
                  <a:gd name="T14" fmla="*/ 435 w 699"/>
                  <a:gd name="T15" fmla="*/ 59 h 698"/>
                  <a:gd name="T16" fmla="*/ 378 w 699"/>
                  <a:gd name="T17" fmla="*/ 20 h 698"/>
                  <a:gd name="T18" fmla="*/ 320 w 699"/>
                  <a:gd name="T19" fmla="*/ 20 h 698"/>
                  <a:gd name="T20" fmla="*/ 263 w 699"/>
                  <a:gd name="T21" fmla="*/ 59 h 698"/>
                  <a:gd name="T22" fmla="*/ 196 w 699"/>
                  <a:gd name="T23" fmla="*/ 35 h 698"/>
                  <a:gd name="T24" fmla="*/ 193 w 699"/>
                  <a:gd name="T25" fmla="*/ 90 h 698"/>
                  <a:gd name="T26" fmla="*/ 121 w 699"/>
                  <a:gd name="T27" fmla="*/ 87 h 698"/>
                  <a:gd name="T28" fmla="*/ 108 w 699"/>
                  <a:gd name="T29" fmla="*/ 152 h 698"/>
                  <a:gd name="T30" fmla="*/ 75 w 699"/>
                  <a:gd name="T31" fmla="*/ 201 h 698"/>
                  <a:gd name="T32" fmla="*/ 21 w 699"/>
                  <a:gd name="T33" fmla="*/ 238 h 698"/>
                  <a:gd name="T34" fmla="*/ 51 w 699"/>
                  <a:gd name="T35" fmla="*/ 303 h 698"/>
                  <a:gd name="T36" fmla="*/ 0 w 699"/>
                  <a:gd name="T37" fmla="*/ 327 h 698"/>
                  <a:gd name="T38" fmla="*/ 49 w 699"/>
                  <a:gd name="T39" fmla="*/ 381 h 698"/>
                  <a:gd name="T40" fmla="*/ 34 w 699"/>
                  <a:gd name="T41" fmla="*/ 448 h 698"/>
                  <a:gd name="T42" fmla="*/ 57 w 699"/>
                  <a:gd name="T43" fmla="*/ 502 h 698"/>
                  <a:gd name="T44" fmla="*/ 115 w 699"/>
                  <a:gd name="T45" fmla="*/ 539 h 698"/>
                  <a:gd name="T46" fmla="*/ 120 w 699"/>
                  <a:gd name="T47" fmla="*/ 611 h 698"/>
                  <a:gd name="T48" fmla="*/ 169 w 699"/>
                  <a:gd name="T49" fmla="*/ 592 h 698"/>
                  <a:gd name="T50" fmla="*/ 196 w 699"/>
                  <a:gd name="T51" fmla="*/ 661 h 698"/>
                  <a:gd name="T52" fmla="*/ 260 w 699"/>
                  <a:gd name="T53" fmla="*/ 649 h 698"/>
                  <a:gd name="T54" fmla="*/ 319 w 699"/>
                  <a:gd name="T55" fmla="*/ 659 h 698"/>
                  <a:gd name="T56" fmla="*/ 373 w 699"/>
                  <a:gd name="T57" fmla="*/ 695 h 698"/>
                  <a:gd name="T58" fmla="*/ 425 w 699"/>
                  <a:gd name="T59" fmla="*/ 643 h 698"/>
                  <a:gd name="T60" fmla="*/ 462 w 699"/>
                  <a:gd name="T61" fmla="*/ 680 h 698"/>
                  <a:gd name="T62" fmla="*/ 494 w 699"/>
                  <a:gd name="T63" fmla="*/ 614 h 698"/>
                  <a:gd name="T64" fmla="*/ 563 w 699"/>
                  <a:gd name="T65" fmla="*/ 602 h 698"/>
                  <a:gd name="T66" fmla="*/ 603 w 699"/>
                  <a:gd name="T67" fmla="*/ 562 h 698"/>
                  <a:gd name="T68" fmla="*/ 615 w 699"/>
                  <a:gd name="T69" fmla="*/ 493 h 698"/>
                  <a:gd name="T70" fmla="*/ 679 w 699"/>
                  <a:gd name="T71" fmla="*/ 461 h 698"/>
                  <a:gd name="T72" fmla="*/ 643 w 699"/>
                  <a:gd name="T73" fmla="*/ 424 h 698"/>
                  <a:gd name="T74" fmla="*/ 696 w 699"/>
                  <a:gd name="T75" fmla="*/ 372 h 698"/>
                  <a:gd name="T76" fmla="*/ 474 w 699"/>
                  <a:gd name="T77" fmla="*/ 554 h 698"/>
                  <a:gd name="T78" fmla="*/ 381 w 699"/>
                  <a:gd name="T79" fmla="*/ 587 h 698"/>
                  <a:gd name="T80" fmla="*/ 313 w 699"/>
                  <a:gd name="T81" fmla="*/ 587 h 698"/>
                  <a:gd name="T82" fmla="*/ 205 w 699"/>
                  <a:gd name="T83" fmla="*/ 542 h 698"/>
                  <a:gd name="T84" fmla="*/ 133 w 699"/>
                  <a:gd name="T85" fmla="*/ 452 h 698"/>
                  <a:gd name="T86" fmla="*/ 109 w 699"/>
                  <a:gd name="T87" fmla="*/ 361 h 698"/>
                  <a:gd name="T88" fmla="*/ 117 w 699"/>
                  <a:gd name="T89" fmla="*/ 289 h 698"/>
                  <a:gd name="T90" fmla="*/ 172 w 699"/>
                  <a:gd name="T91" fmla="*/ 188 h 698"/>
                  <a:gd name="T92" fmla="*/ 266 w 699"/>
                  <a:gd name="T93" fmla="*/ 123 h 698"/>
                  <a:gd name="T94" fmla="*/ 350 w 699"/>
                  <a:gd name="T95" fmla="*/ 108 h 698"/>
                  <a:gd name="T96" fmla="*/ 432 w 699"/>
                  <a:gd name="T97" fmla="*/ 123 h 698"/>
                  <a:gd name="T98" fmla="*/ 528 w 699"/>
                  <a:gd name="T99" fmla="*/ 188 h 698"/>
                  <a:gd name="T100" fmla="*/ 582 w 699"/>
                  <a:gd name="T101" fmla="*/ 289 h 698"/>
                  <a:gd name="T102" fmla="*/ 590 w 699"/>
                  <a:gd name="T103" fmla="*/ 361 h 698"/>
                  <a:gd name="T104" fmla="*/ 567 w 699"/>
                  <a:gd name="T105" fmla="*/ 452 h 698"/>
                  <a:gd name="T106" fmla="*/ 494 w 699"/>
                  <a:gd name="T107" fmla="*/ 542 h 6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</a:cxnLst>
                <a:rect l="0" t="0" r="r" b="b"/>
                <a:pathLst>
                  <a:path w="699" h="698">
                    <a:moveTo>
                      <a:pt x="696" y="325"/>
                    </a:moveTo>
                    <a:lnTo>
                      <a:pt x="678" y="321"/>
                    </a:lnTo>
                    <a:lnTo>
                      <a:pt x="660" y="318"/>
                    </a:lnTo>
                    <a:lnTo>
                      <a:pt x="649" y="318"/>
                    </a:lnTo>
                    <a:lnTo>
                      <a:pt x="649" y="303"/>
                    </a:lnTo>
                    <a:lnTo>
                      <a:pt x="643" y="273"/>
                    </a:lnTo>
                    <a:lnTo>
                      <a:pt x="639" y="262"/>
                    </a:lnTo>
                    <a:lnTo>
                      <a:pt x="648" y="259"/>
                    </a:lnTo>
                    <a:lnTo>
                      <a:pt x="664" y="249"/>
                    </a:lnTo>
                    <a:lnTo>
                      <a:pt x="678" y="238"/>
                    </a:lnTo>
                    <a:lnTo>
                      <a:pt x="679" y="235"/>
                    </a:lnTo>
                    <a:lnTo>
                      <a:pt x="663" y="195"/>
                    </a:lnTo>
                    <a:lnTo>
                      <a:pt x="660" y="195"/>
                    </a:lnTo>
                    <a:lnTo>
                      <a:pt x="642" y="197"/>
                    </a:lnTo>
                    <a:lnTo>
                      <a:pt x="624" y="201"/>
                    </a:lnTo>
                    <a:lnTo>
                      <a:pt x="615" y="204"/>
                    </a:lnTo>
                    <a:lnTo>
                      <a:pt x="609" y="192"/>
                    </a:lnTo>
                    <a:lnTo>
                      <a:pt x="593" y="168"/>
                    </a:lnTo>
                    <a:lnTo>
                      <a:pt x="585" y="159"/>
                    </a:lnTo>
                    <a:lnTo>
                      <a:pt x="591" y="152"/>
                    </a:lnTo>
                    <a:lnTo>
                      <a:pt x="603" y="137"/>
                    </a:lnTo>
                    <a:lnTo>
                      <a:pt x="610" y="120"/>
                    </a:lnTo>
                    <a:lnTo>
                      <a:pt x="612" y="119"/>
                    </a:lnTo>
                    <a:lnTo>
                      <a:pt x="581" y="87"/>
                    </a:lnTo>
                    <a:lnTo>
                      <a:pt x="578" y="87"/>
                    </a:lnTo>
                    <a:lnTo>
                      <a:pt x="561" y="96"/>
                    </a:lnTo>
                    <a:lnTo>
                      <a:pt x="546" y="107"/>
                    </a:lnTo>
                    <a:lnTo>
                      <a:pt x="540" y="114"/>
                    </a:lnTo>
                    <a:lnTo>
                      <a:pt x="531" y="107"/>
                    </a:lnTo>
                    <a:lnTo>
                      <a:pt x="506" y="90"/>
                    </a:lnTo>
                    <a:lnTo>
                      <a:pt x="494" y="83"/>
                    </a:lnTo>
                    <a:lnTo>
                      <a:pt x="497" y="74"/>
                    </a:lnTo>
                    <a:lnTo>
                      <a:pt x="501" y="56"/>
                    </a:lnTo>
                    <a:lnTo>
                      <a:pt x="504" y="38"/>
                    </a:lnTo>
                    <a:lnTo>
                      <a:pt x="504" y="35"/>
                    </a:lnTo>
                    <a:lnTo>
                      <a:pt x="462" y="18"/>
                    </a:lnTo>
                    <a:lnTo>
                      <a:pt x="461" y="20"/>
                    </a:lnTo>
                    <a:lnTo>
                      <a:pt x="449" y="33"/>
                    </a:lnTo>
                    <a:lnTo>
                      <a:pt x="440" y="50"/>
                    </a:lnTo>
                    <a:lnTo>
                      <a:pt x="435" y="59"/>
                    </a:lnTo>
                    <a:lnTo>
                      <a:pt x="425" y="56"/>
                    </a:lnTo>
                    <a:lnTo>
                      <a:pt x="395" y="50"/>
                    </a:lnTo>
                    <a:lnTo>
                      <a:pt x="381" y="48"/>
                    </a:lnTo>
                    <a:lnTo>
                      <a:pt x="381" y="38"/>
                    </a:lnTo>
                    <a:lnTo>
                      <a:pt x="378" y="20"/>
                    </a:lnTo>
                    <a:lnTo>
                      <a:pt x="373" y="2"/>
                    </a:lnTo>
                    <a:lnTo>
                      <a:pt x="371" y="0"/>
                    </a:lnTo>
                    <a:lnTo>
                      <a:pt x="328" y="0"/>
                    </a:lnTo>
                    <a:lnTo>
                      <a:pt x="326" y="2"/>
                    </a:lnTo>
                    <a:lnTo>
                      <a:pt x="320" y="20"/>
                    </a:lnTo>
                    <a:lnTo>
                      <a:pt x="319" y="38"/>
                    </a:lnTo>
                    <a:lnTo>
                      <a:pt x="317" y="48"/>
                    </a:lnTo>
                    <a:lnTo>
                      <a:pt x="304" y="50"/>
                    </a:lnTo>
                    <a:lnTo>
                      <a:pt x="274" y="56"/>
                    </a:lnTo>
                    <a:lnTo>
                      <a:pt x="263" y="59"/>
                    </a:lnTo>
                    <a:lnTo>
                      <a:pt x="260" y="50"/>
                    </a:lnTo>
                    <a:lnTo>
                      <a:pt x="250" y="33"/>
                    </a:lnTo>
                    <a:lnTo>
                      <a:pt x="238" y="20"/>
                    </a:lnTo>
                    <a:lnTo>
                      <a:pt x="236" y="18"/>
                    </a:lnTo>
                    <a:lnTo>
                      <a:pt x="196" y="35"/>
                    </a:lnTo>
                    <a:lnTo>
                      <a:pt x="196" y="38"/>
                    </a:lnTo>
                    <a:lnTo>
                      <a:pt x="197" y="56"/>
                    </a:lnTo>
                    <a:lnTo>
                      <a:pt x="202" y="74"/>
                    </a:lnTo>
                    <a:lnTo>
                      <a:pt x="205" y="83"/>
                    </a:lnTo>
                    <a:lnTo>
                      <a:pt x="193" y="90"/>
                    </a:lnTo>
                    <a:lnTo>
                      <a:pt x="169" y="107"/>
                    </a:lnTo>
                    <a:lnTo>
                      <a:pt x="158" y="114"/>
                    </a:lnTo>
                    <a:lnTo>
                      <a:pt x="153" y="107"/>
                    </a:lnTo>
                    <a:lnTo>
                      <a:pt x="138" y="96"/>
                    </a:lnTo>
                    <a:lnTo>
                      <a:pt x="121" y="87"/>
                    </a:lnTo>
                    <a:lnTo>
                      <a:pt x="118" y="87"/>
                    </a:lnTo>
                    <a:lnTo>
                      <a:pt x="87" y="119"/>
                    </a:lnTo>
                    <a:lnTo>
                      <a:pt x="88" y="120"/>
                    </a:lnTo>
                    <a:lnTo>
                      <a:pt x="97" y="137"/>
                    </a:lnTo>
                    <a:lnTo>
                      <a:pt x="108" y="152"/>
                    </a:lnTo>
                    <a:lnTo>
                      <a:pt x="115" y="159"/>
                    </a:lnTo>
                    <a:lnTo>
                      <a:pt x="106" y="168"/>
                    </a:lnTo>
                    <a:lnTo>
                      <a:pt x="91" y="192"/>
                    </a:lnTo>
                    <a:lnTo>
                      <a:pt x="84" y="204"/>
                    </a:lnTo>
                    <a:lnTo>
                      <a:pt x="75" y="201"/>
                    </a:lnTo>
                    <a:lnTo>
                      <a:pt x="57" y="197"/>
                    </a:lnTo>
                    <a:lnTo>
                      <a:pt x="39" y="195"/>
                    </a:lnTo>
                    <a:lnTo>
                      <a:pt x="36" y="195"/>
                    </a:lnTo>
                    <a:lnTo>
                      <a:pt x="19" y="235"/>
                    </a:lnTo>
                    <a:lnTo>
                      <a:pt x="21" y="238"/>
                    </a:lnTo>
                    <a:lnTo>
                      <a:pt x="34" y="249"/>
                    </a:lnTo>
                    <a:lnTo>
                      <a:pt x="51" y="259"/>
                    </a:lnTo>
                    <a:lnTo>
                      <a:pt x="60" y="262"/>
                    </a:lnTo>
                    <a:lnTo>
                      <a:pt x="57" y="273"/>
                    </a:lnTo>
                    <a:lnTo>
                      <a:pt x="51" y="303"/>
                    </a:lnTo>
                    <a:lnTo>
                      <a:pt x="49" y="318"/>
                    </a:lnTo>
                    <a:lnTo>
                      <a:pt x="39" y="318"/>
                    </a:lnTo>
                    <a:lnTo>
                      <a:pt x="21" y="321"/>
                    </a:lnTo>
                    <a:lnTo>
                      <a:pt x="3" y="325"/>
                    </a:lnTo>
                    <a:lnTo>
                      <a:pt x="0" y="327"/>
                    </a:lnTo>
                    <a:lnTo>
                      <a:pt x="0" y="372"/>
                    </a:lnTo>
                    <a:lnTo>
                      <a:pt x="3" y="372"/>
                    </a:lnTo>
                    <a:lnTo>
                      <a:pt x="21" y="378"/>
                    </a:lnTo>
                    <a:lnTo>
                      <a:pt x="39" y="381"/>
                    </a:lnTo>
                    <a:lnTo>
                      <a:pt x="49" y="381"/>
                    </a:lnTo>
                    <a:lnTo>
                      <a:pt x="51" y="396"/>
                    </a:lnTo>
                    <a:lnTo>
                      <a:pt x="57" y="424"/>
                    </a:lnTo>
                    <a:lnTo>
                      <a:pt x="60" y="435"/>
                    </a:lnTo>
                    <a:lnTo>
                      <a:pt x="51" y="439"/>
                    </a:lnTo>
                    <a:lnTo>
                      <a:pt x="34" y="448"/>
                    </a:lnTo>
                    <a:lnTo>
                      <a:pt x="21" y="460"/>
                    </a:lnTo>
                    <a:lnTo>
                      <a:pt x="19" y="461"/>
                    </a:lnTo>
                    <a:lnTo>
                      <a:pt x="36" y="503"/>
                    </a:lnTo>
                    <a:lnTo>
                      <a:pt x="39" y="503"/>
                    </a:lnTo>
                    <a:lnTo>
                      <a:pt x="57" y="502"/>
                    </a:lnTo>
                    <a:lnTo>
                      <a:pt x="75" y="497"/>
                    </a:lnTo>
                    <a:lnTo>
                      <a:pt x="84" y="493"/>
                    </a:lnTo>
                    <a:lnTo>
                      <a:pt x="91" y="506"/>
                    </a:lnTo>
                    <a:lnTo>
                      <a:pt x="106" y="530"/>
                    </a:lnTo>
                    <a:lnTo>
                      <a:pt x="115" y="539"/>
                    </a:lnTo>
                    <a:lnTo>
                      <a:pt x="108" y="547"/>
                    </a:lnTo>
                    <a:lnTo>
                      <a:pt x="97" y="562"/>
                    </a:lnTo>
                    <a:lnTo>
                      <a:pt x="88" y="577"/>
                    </a:lnTo>
                    <a:lnTo>
                      <a:pt x="87" y="580"/>
                    </a:lnTo>
                    <a:lnTo>
                      <a:pt x="120" y="611"/>
                    </a:lnTo>
                    <a:lnTo>
                      <a:pt x="121" y="611"/>
                    </a:lnTo>
                    <a:lnTo>
                      <a:pt x="138" y="602"/>
                    </a:lnTo>
                    <a:lnTo>
                      <a:pt x="153" y="590"/>
                    </a:lnTo>
                    <a:lnTo>
                      <a:pt x="160" y="584"/>
                    </a:lnTo>
                    <a:lnTo>
                      <a:pt x="169" y="592"/>
                    </a:lnTo>
                    <a:lnTo>
                      <a:pt x="193" y="608"/>
                    </a:lnTo>
                    <a:lnTo>
                      <a:pt x="205" y="614"/>
                    </a:lnTo>
                    <a:lnTo>
                      <a:pt x="202" y="623"/>
                    </a:lnTo>
                    <a:lnTo>
                      <a:pt x="197" y="641"/>
                    </a:lnTo>
                    <a:lnTo>
                      <a:pt x="196" y="661"/>
                    </a:lnTo>
                    <a:lnTo>
                      <a:pt x="196" y="662"/>
                    </a:lnTo>
                    <a:lnTo>
                      <a:pt x="236" y="680"/>
                    </a:lnTo>
                    <a:lnTo>
                      <a:pt x="238" y="679"/>
                    </a:lnTo>
                    <a:lnTo>
                      <a:pt x="250" y="664"/>
                    </a:lnTo>
                    <a:lnTo>
                      <a:pt x="260" y="649"/>
                    </a:lnTo>
                    <a:lnTo>
                      <a:pt x="263" y="640"/>
                    </a:lnTo>
                    <a:lnTo>
                      <a:pt x="274" y="643"/>
                    </a:lnTo>
                    <a:lnTo>
                      <a:pt x="304" y="649"/>
                    </a:lnTo>
                    <a:lnTo>
                      <a:pt x="317" y="650"/>
                    </a:lnTo>
                    <a:lnTo>
                      <a:pt x="319" y="659"/>
                    </a:lnTo>
                    <a:lnTo>
                      <a:pt x="320" y="679"/>
                    </a:lnTo>
                    <a:lnTo>
                      <a:pt x="326" y="695"/>
                    </a:lnTo>
                    <a:lnTo>
                      <a:pt x="328" y="698"/>
                    </a:lnTo>
                    <a:lnTo>
                      <a:pt x="371" y="698"/>
                    </a:lnTo>
                    <a:lnTo>
                      <a:pt x="373" y="695"/>
                    </a:lnTo>
                    <a:lnTo>
                      <a:pt x="378" y="679"/>
                    </a:lnTo>
                    <a:lnTo>
                      <a:pt x="381" y="659"/>
                    </a:lnTo>
                    <a:lnTo>
                      <a:pt x="381" y="650"/>
                    </a:lnTo>
                    <a:lnTo>
                      <a:pt x="395" y="649"/>
                    </a:lnTo>
                    <a:lnTo>
                      <a:pt x="425" y="643"/>
                    </a:lnTo>
                    <a:lnTo>
                      <a:pt x="435" y="640"/>
                    </a:lnTo>
                    <a:lnTo>
                      <a:pt x="440" y="649"/>
                    </a:lnTo>
                    <a:lnTo>
                      <a:pt x="449" y="664"/>
                    </a:lnTo>
                    <a:lnTo>
                      <a:pt x="461" y="679"/>
                    </a:lnTo>
                    <a:lnTo>
                      <a:pt x="462" y="680"/>
                    </a:lnTo>
                    <a:lnTo>
                      <a:pt x="504" y="662"/>
                    </a:lnTo>
                    <a:lnTo>
                      <a:pt x="504" y="661"/>
                    </a:lnTo>
                    <a:lnTo>
                      <a:pt x="501" y="641"/>
                    </a:lnTo>
                    <a:lnTo>
                      <a:pt x="497" y="623"/>
                    </a:lnTo>
                    <a:lnTo>
                      <a:pt x="494" y="614"/>
                    </a:lnTo>
                    <a:lnTo>
                      <a:pt x="506" y="608"/>
                    </a:lnTo>
                    <a:lnTo>
                      <a:pt x="531" y="592"/>
                    </a:lnTo>
                    <a:lnTo>
                      <a:pt x="540" y="584"/>
                    </a:lnTo>
                    <a:lnTo>
                      <a:pt x="548" y="590"/>
                    </a:lnTo>
                    <a:lnTo>
                      <a:pt x="563" y="602"/>
                    </a:lnTo>
                    <a:lnTo>
                      <a:pt x="578" y="610"/>
                    </a:lnTo>
                    <a:lnTo>
                      <a:pt x="581" y="611"/>
                    </a:lnTo>
                    <a:lnTo>
                      <a:pt x="612" y="580"/>
                    </a:lnTo>
                    <a:lnTo>
                      <a:pt x="610" y="577"/>
                    </a:lnTo>
                    <a:lnTo>
                      <a:pt x="603" y="562"/>
                    </a:lnTo>
                    <a:lnTo>
                      <a:pt x="591" y="547"/>
                    </a:lnTo>
                    <a:lnTo>
                      <a:pt x="585" y="539"/>
                    </a:lnTo>
                    <a:lnTo>
                      <a:pt x="593" y="530"/>
                    </a:lnTo>
                    <a:lnTo>
                      <a:pt x="609" y="506"/>
                    </a:lnTo>
                    <a:lnTo>
                      <a:pt x="615" y="493"/>
                    </a:lnTo>
                    <a:lnTo>
                      <a:pt x="624" y="497"/>
                    </a:lnTo>
                    <a:lnTo>
                      <a:pt x="642" y="502"/>
                    </a:lnTo>
                    <a:lnTo>
                      <a:pt x="660" y="503"/>
                    </a:lnTo>
                    <a:lnTo>
                      <a:pt x="663" y="503"/>
                    </a:lnTo>
                    <a:lnTo>
                      <a:pt x="679" y="461"/>
                    </a:lnTo>
                    <a:lnTo>
                      <a:pt x="678" y="460"/>
                    </a:lnTo>
                    <a:lnTo>
                      <a:pt x="664" y="448"/>
                    </a:lnTo>
                    <a:lnTo>
                      <a:pt x="648" y="439"/>
                    </a:lnTo>
                    <a:lnTo>
                      <a:pt x="639" y="435"/>
                    </a:lnTo>
                    <a:lnTo>
                      <a:pt x="643" y="424"/>
                    </a:lnTo>
                    <a:lnTo>
                      <a:pt x="649" y="396"/>
                    </a:lnTo>
                    <a:lnTo>
                      <a:pt x="649" y="381"/>
                    </a:lnTo>
                    <a:lnTo>
                      <a:pt x="660" y="381"/>
                    </a:lnTo>
                    <a:lnTo>
                      <a:pt x="678" y="378"/>
                    </a:lnTo>
                    <a:lnTo>
                      <a:pt x="696" y="372"/>
                    </a:lnTo>
                    <a:lnTo>
                      <a:pt x="699" y="372"/>
                    </a:lnTo>
                    <a:lnTo>
                      <a:pt x="699" y="327"/>
                    </a:lnTo>
                    <a:lnTo>
                      <a:pt x="696" y="325"/>
                    </a:lnTo>
                    <a:close/>
                    <a:moveTo>
                      <a:pt x="494" y="542"/>
                    </a:moveTo>
                    <a:lnTo>
                      <a:pt x="474" y="554"/>
                    </a:lnTo>
                    <a:lnTo>
                      <a:pt x="453" y="566"/>
                    </a:lnTo>
                    <a:lnTo>
                      <a:pt x="432" y="575"/>
                    </a:lnTo>
                    <a:lnTo>
                      <a:pt x="410" y="583"/>
                    </a:lnTo>
                    <a:lnTo>
                      <a:pt x="386" y="587"/>
                    </a:lnTo>
                    <a:lnTo>
                      <a:pt x="381" y="587"/>
                    </a:lnTo>
                    <a:lnTo>
                      <a:pt x="362" y="589"/>
                    </a:lnTo>
                    <a:lnTo>
                      <a:pt x="350" y="590"/>
                    </a:lnTo>
                    <a:lnTo>
                      <a:pt x="337" y="589"/>
                    </a:lnTo>
                    <a:lnTo>
                      <a:pt x="317" y="587"/>
                    </a:lnTo>
                    <a:lnTo>
                      <a:pt x="313" y="587"/>
                    </a:lnTo>
                    <a:lnTo>
                      <a:pt x="290" y="583"/>
                    </a:lnTo>
                    <a:lnTo>
                      <a:pt x="266" y="575"/>
                    </a:lnTo>
                    <a:lnTo>
                      <a:pt x="245" y="566"/>
                    </a:lnTo>
                    <a:lnTo>
                      <a:pt x="224" y="554"/>
                    </a:lnTo>
                    <a:lnTo>
                      <a:pt x="205" y="542"/>
                    </a:lnTo>
                    <a:lnTo>
                      <a:pt x="187" y="527"/>
                    </a:lnTo>
                    <a:lnTo>
                      <a:pt x="172" y="511"/>
                    </a:lnTo>
                    <a:lnTo>
                      <a:pt x="157" y="493"/>
                    </a:lnTo>
                    <a:lnTo>
                      <a:pt x="144" y="473"/>
                    </a:lnTo>
                    <a:lnTo>
                      <a:pt x="133" y="452"/>
                    </a:lnTo>
                    <a:lnTo>
                      <a:pt x="124" y="432"/>
                    </a:lnTo>
                    <a:lnTo>
                      <a:pt x="117" y="409"/>
                    </a:lnTo>
                    <a:lnTo>
                      <a:pt x="112" y="385"/>
                    </a:lnTo>
                    <a:lnTo>
                      <a:pt x="111" y="381"/>
                    </a:lnTo>
                    <a:lnTo>
                      <a:pt x="109" y="361"/>
                    </a:lnTo>
                    <a:lnTo>
                      <a:pt x="109" y="349"/>
                    </a:lnTo>
                    <a:lnTo>
                      <a:pt x="109" y="337"/>
                    </a:lnTo>
                    <a:lnTo>
                      <a:pt x="111" y="318"/>
                    </a:lnTo>
                    <a:lnTo>
                      <a:pt x="112" y="312"/>
                    </a:lnTo>
                    <a:lnTo>
                      <a:pt x="117" y="289"/>
                    </a:lnTo>
                    <a:lnTo>
                      <a:pt x="124" y="265"/>
                    </a:lnTo>
                    <a:lnTo>
                      <a:pt x="133" y="244"/>
                    </a:lnTo>
                    <a:lnTo>
                      <a:pt x="144" y="223"/>
                    </a:lnTo>
                    <a:lnTo>
                      <a:pt x="157" y="205"/>
                    </a:lnTo>
                    <a:lnTo>
                      <a:pt x="172" y="188"/>
                    </a:lnTo>
                    <a:lnTo>
                      <a:pt x="187" y="171"/>
                    </a:lnTo>
                    <a:lnTo>
                      <a:pt x="205" y="156"/>
                    </a:lnTo>
                    <a:lnTo>
                      <a:pt x="224" y="143"/>
                    </a:lnTo>
                    <a:lnTo>
                      <a:pt x="245" y="132"/>
                    </a:lnTo>
                    <a:lnTo>
                      <a:pt x="266" y="123"/>
                    </a:lnTo>
                    <a:lnTo>
                      <a:pt x="290" y="116"/>
                    </a:lnTo>
                    <a:lnTo>
                      <a:pt x="313" y="111"/>
                    </a:lnTo>
                    <a:lnTo>
                      <a:pt x="317" y="111"/>
                    </a:lnTo>
                    <a:lnTo>
                      <a:pt x="337" y="108"/>
                    </a:lnTo>
                    <a:lnTo>
                      <a:pt x="350" y="108"/>
                    </a:lnTo>
                    <a:lnTo>
                      <a:pt x="362" y="108"/>
                    </a:lnTo>
                    <a:lnTo>
                      <a:pt x="381" y="111"/>
                    </a:lnTo>
                    <a:lnTo>
                      <a:pt x="386" y="111"/>
                    </a:lnTo>
                    <a:lnTo>
                      <a:pt x="410" y="116"/>
                    </a:lnTo>
                    <a:lnTo>
                      <a:pt x="432" y="123"/>
                    </a:lnTo>
                    <a:lnTo>
                      <a:pt x="453" y="132"/>
                    </a:lnTo>
                    <a:lnTo>
                      <a:pt x="474" y="143"/>
                    </a:lnTo>
                    <a:lnTo>
                      <a:pt x="494" y="156"/>
                    </a:lnTo>
                    <a:lnTo>
                      <a:pt x="512" y="171"/>
                    </a:lnTo>
                    <a:lnTo>
                      <a:pt x="528" y="188"/>
                    </a:lnTo>
                    <a:lnTo>
                      <a:pt x="543" y="205"/>
                    </a:lnTo>
                    <a:lnTo>
                      <a:pt x="555" y="223"/>
                    </a:lnTo>
                    <a:lnTo>
                      <a:pt x="567" y="244"/>
                    </a:lnTo>
                    <a:lnTo>
                      <a:pt x="576" y="265"/>
                    </a:lnTo>
                    <a:lnTo>
                      <a:pt x="582" y="289"/>
                    </a:lnTo>
                    <a:lnTo>
                      <a:pt x="587" y="312"/>
                    </a:lnTo>
                    <a:lnTo>
                      <a:pt x="588" y="318"/>
                    </a:lnTo>
                    <a:lnTo>
                      <a:pt x="590" y="337"/>
                    </a:lnTo>
                    <a:lnTo>
                      <a:pt x="590" y="349"/>
                    </a:lnTo>
                    <a:lnTo>
                      <a:pt x="590" y="361"/>
                    </a:lnTo>
                    <a:lnTo>
                      <a:pt x="588" y="381"/>
                    </a:lnTo>
                    <a:lnTo>
                      <a:pt x="587" y="385"/>
                    </a:lnTo>
                    <a:lnTo>
                      <a:pt x="582" y="409"/>
                    </a:lnTo>
                    <a:lnTo>
                      <a:pt x="576" y="432"/>
                    </a:lnTo>
                    <a:lnTo>
                      <a:pt x="567" y="452"/>
                    </a:lnTo>
                    <a:lnTo>
                      <a:pt x="555" y="473"/>
                    </a:lnTo>
                    <a:lnTo>
                      <a:pt x="543" y="493"/>
                    </a:lnTo>
                    <a:lnTo>
                      <a:pt x="528" y="511"/>
                    </a:lnTo>
                    <a:lnTo>
                      <a:pt x="512" y="527"/>
                    </a:lnTo>
                    <a:lnTo>
                      <a:pt x="494" y="542"/>
                    </a:lnTo>
                    <a:close/>
                  </a:path>
                </a:pathLst>
              </a:custGeom>
              <a:solidFill>
                <a:schemeClr val="accent6">
                  <a:lumMod val="20000"/>
                  <a:lumOff val="8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 defTabSz="685800">
                  <a:defRPr/>
                </a:pPr>
                <a:endParaRPr lang="de-DE" sz="1350" dirty="0">
                  <a:solidFill>
                    <a:prstClr val="black"/>
                  </a:solidFill>
                  <a:latin typeface="Arial"/>
                </a:endParaRPr>
              </a:p>
            </p:txBody>
          </p:sp>
          <p:sp>
            <p:nvSpPr>
              <p:cNvPr id="18" name="Oval 12">
                <a:extLst>
                  <a:ext uri="{FF2B5EF4-FFF2-40B4-BE49-F238E27FC236}">
                    <a16:creationId xmlns:a16="http://schemas.microsoft.com/office/drawing/2014/main" id="{E4960510-7CC9-4EF9-B9AC-20BC37FD92C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168651" y="2025650"/>
                <a:ext cx="266700" cy="266700"/>
              </a:xfrm>
              <a:prstGeom prst="ellipse">
                <a:avLst/>
              </a:prstGeom>
              <a:solidFill>
                <a:schemeClr val="accent6">
                  <a:lumMod val="20000"/>
                  <a:lumOff val="8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 defTabSz="685800">
                  <a:defRPr/>
                </a:pPr>
                <a:endParaRPr lang="de-DE" sz="1350" dirty="0">
                  <a:solidFill>
                    <a:prstClr val="black"/>
                  </a:solidFill>
                  <a:latin typeface="Arial"/>
                </a:endParaRPr>
              </a:p>
            </p:txBody>
          </p:sp>
          <p:sp>
            <p:nvSpPr>
              <p:cNvPr id="19" name="Freeform 38">
                <a:extLst>
                  <a:ext uri="{FF2B5EF4-FFF2-40B4-BE49-F238E27FC236}">
                    <a16:creationId xmlns:a16="http://schemas.microsoft.com/office/drawing/2014/main" id="{55F51257-5225-4F98-BB7E-29F59E04381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384551" y="2192338"/>
                <a:ext cx="250825" cy="177800"/>
              </a:xfrm>
              <a:custGeom>
                <a:avLst/>
                <a:gdLst>
                  <a:gd name="T0" fmla="*/ 152 w 158"/>
                  <a:gd name="T1" fmla="*/ 32 h 112"/>
                  <a:gd name="T2" fmla="*/ 146 w 158"/>
                  <a:gd name="T3" fmla="*/ 51 h 112"/>
                  <a:gd name="T4" fmla="*/ 138 w 158"/>
                  <a:gd name="T5" fmla="*/ 71 h 112"/>
                  <a:gd name="T6" fmla="*/ 128 w 158"/>
                  <a:gd name="T7" fmla="*/ 88 h 112"/>
                  <a:gd name="T8" fmla="*/ 117 w 158"/>
                  <a:gd name="T9" fmla="*/ 105 h 112"/>
                  <a:gd name="T10" fmla="*/ 111 w 158"/>
                  <a:gd name="T11" fmla="*/ 112 h 112"/>
                  <a:gd name="T12" fmla="*/ 0 w 158"/>
                  <a:gd name="T13" fmla="*/ 0 h 112"/>
                  <a:gd name="T14" fmla="*/ 158 w 158"/>
                  <a:gd name="T15" fmla="*/ 0 h 112"/>
                  <a:gd name="T16" fmla="*/ 156 w 158"/>
                  <a:gd name="T17" fmla="*/ 11 h 112"/>
                  <a:gd name="T18" fmla="*/ 152 w 158"/>
                  <a:gd name="T19" fmla="*/ 32 h 1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58" h="112">
                    <a:moveTo>
                      <a:pt x="152" y="32"/>
                    </a:moveTo>
                    <a:lnTo>
                      <a:pt x="146" y="51"/>
                    </a:lnTo>
                    <a:lnTo>
                      <a:pt x="138" y="71"/>
                    </a:lnTo>
                    <a:lnTo>
                      <a:pt x="128" y="88"/>
                    </a:lnTo>
                    <a:lnTo>
                      <a:pt x="117" y="105"/>
                    </a:lnTo>
                    <a:lnTo>
                      <a:pt x="111" y="112"/>
                    </a:lnTo>
                    <a:lnTo>
                      <a:pt x="0" y="0"/>
                    </a:lnTo>
                    <a:lnTo>
                      <a:pt x="158" y="0"/>
                    </a:lnTo>
                    <a:lnTo>
                      <a:pt x="156" y="11"/>
                    </a:lnTo>
                    <a:lnTo>
                      <a:pt x="152" y="32"/>
                    </a:lnTo>
                    <a:close/>
                  </a:path>
                </a:pathLst>
              </a:custGeom>
              <a:solidFill>
                <a:schemeClr val="accent6">
                  <a:lumMod val="20000"/>
                  <a:lumOff val="8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 defTabSz="685800">
                  <a:defRPr/>
                </a:pPr>
                <a:endParaRPr lang="de-DE" sz="1350" dirty="0">
                  <a:solidFill>
                    <a:prstClr val="black"/>
                  </a:solidFill>
                  <a:latin typeface="Arial"/>
                </a:endParaRPr>
              </a:p>
            </p:txBody>
          </p:sp>
          <p:sp>
            <p:nvSpPr>
              <p:cNvPr id="20" name="Freeform 39">
                <a:extLst>
                  <a:ext uri="{FF2B5EF4-FFF2-40B4-BE49-F238E27FC236}">
                    <a16:creationId xmlns:a16="http://schemas.microsoft.com/office/drawing/2014/main" id="{BF324483-0A02-4956-AC6E-10BF0D12DA6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967038" y="2192338"/>
                <a:ext cx="249238" cy="177800"/>
              </a:xfrm>
              <a:custGeom>
                <a:avLst/>
                <a:gdLst>
                  <a:gd name="T0" fmla="*/ 42 w 157"/>
                  <a:gd name="T1" fmla="*/ 105 h 112"/>
                  <a:gd name="T2" fmla="*/ 30 w 157"/>
                  <a:gd name="T3" fmla="*/ 88 h 112"/>
                  <a:gd name="T4" fmla="*/ 19 w 157"/>
                  <a:gd name="T5" fmla="*/ 71 h 112"/>
                  <a:gd name="T6" fmla="*/ 12 w 157"/>
                  <a:gd name="T7" fmla="*/ 51 h 112"/>
                  <a:gd name="T8" fmla="*/ 6 w 157"/>
                  <a:gd name="T9" fmla="*/ 32 h 112"/>
                  <a:gd name="T10" fmla="*/ 2 w 157"/>
                  <a:gd name="T11" fmla="*/ 11 h 112"/>
                  <a:gd name="T12" fmla="*/ 0 w 157"/>
                  <a:gd name="T13" fmla="*/ 0 h 112"/>
                  <a:gd name="T14" fmla="*/ 157 w 157"/>
                  <a:gd name="T15" fmla="*/ 0 h 112"/>
                  <a:gd name="T16" fmla="*/ 46 w 157"/>
                  <a:gd name="T17" fmla="*/ 112 h 112"/>
                  <a:gd name="T18" fmla="*/ 42 w 157"/>
                  <a:gd name="T19" fmla="*/ 105 h 1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57" h="112">
                    <a:moveTo>
                      <a:pt x="42" y="105"/>
                    </a:moveTo>
                    <a:lnTo>
                      <a:pt x="30" y="88"/>
                    </a:lnTo>
                    <a:lnTo>
                      <a:pt x="19" y="71"/>
                    </a:lnTo>
                    <a:lnTo>
                      <a:pt x="12" y="51"/>
                    </a:lnTo>
                    <a:lnTo>
                      <a:pt x="6" y="32"/>
                    </a:lnTo>
                    <a:lnTo>
                      <a:pt x="2" y="11"/>
                    </a:lnTo>
                    <a:lnTo>
                      <a:pt x="0" y="0"/>
                    </a:lnTo>
                    <a:lnTo>
                      <a:pt x="157" y="0"/>
                    </a:lnTo>
                    <a:lnTo>
                      <a:pt x="46" y="112"/>
                    </a:lnTo>
                    <a:lnTo>
                      <a:pt x="42" y="105"/>
                    </a:lnTo>
                    <a:close/>
                  </a:path>
                </a:pathLst>
              </a:custGeom>
              <a:solidFill>
                <a:schemeClr val="accent6">
                  <a:lumMod val="20000"/>
                  <a:lumOff val="8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 defTabSz="685800">
                  <a:defRPr/>
                </a:pPr>
                <a:endParaRPr lang="de-DE" sz="1350" dirty="0">
                  <a:solidFill>
                    <a:prstClr val="black"/>
                  </a:solidFill>
                  <a:latin typeface="Arial"/>
                </a:endParaRPr>
              </a:p>
            </p:txBody>
          </p:sp>
          <p:sp>
            <p:nvSpPr>
              <p:cNvPr id="21" name="Freeform 40">
                <a:extLst>
                  <a:ext uri="{FF2B5EF4-FFF2-40B4-BE49-F238E27FC236}">
                    <a16:creationId xmlns:a16="http://schemas.microsoft.com/office/drawing/2014/main" id="{733760DC-D267-4034-9920-8BE12E38B12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967038" y="1947863"/>
                <a:ext cx="249238" cy="176212"/>
              </a:xfrm>
              <a:custGeom>
                <a:avLst/>
                <a:gdLst>
                  <a:gd name="T0" fmla="*/ 6 w 157"/>
                  <a:gd name="T1" fmla="*/ 79 h 111"/>
                  <a:gd name="T2" fmla="*/ 12 w 157"/>
                  <a:gd name="T3" fmla="*/ 60 h 111"/>
                  <a:gd name="T4" fmla="*/ 19 w 157"/>
                  <a:gd name="T5" fmla="*/ 42 h 111"/>
                  <a:gd name="T6" fmla="*/ 30 w 157"/>
                  <a:gd name="T7" fmla="*/ 24 h 111"/>
                  <a:gd name="T8" fmla="*/ 42 w 157"/>
                  <a:gd name="T9" fmla="*/ 6 h 111"/>
                  <a:gd name="T10" fmla="*/ 46 w 157"/>
                  <a:gd name="T11" fmla="*/ 0 h 111"/>
                  <a:gd name="T12" fmla="*/ 157 w 157"/>
                  <a:gd name="T13" fmla="*/ 111 h 111"/>
                  <a:gd name="T14" fmla="*/ 0 w 157"/>
                  <a:gd name="T15" fmla="*/ 111 h 111"/>
                  <a:gd name="T16" fmla="*/ 2 w 157"/>
                  <a:gd name="T17" fmla="*/ 100 h 111"/>
                  <a:gd name="T18" fmla="*/ 6 w 157"/>
                  <a:gd name="T19" fmla="*/ 79 h 1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57" h="111">
                    <a:moveTo>
                      <a:pt x="6" y="79"/>
                    </a:moveTo>
                    <a:lnTo>
                      <a:pt x="12" y="60"/>
                    </a:lnTo>
                    <a:lnTo>
                      <a:pt x="19" y="42"/>
                    </a:lnTo>
                    <a:lnTo>
                      <a:pt x="30" y="24"/>
                    </a:lnTo>
                    <a:lnTo>
                      <a:pt x="42" y="6"/>
                    </a:lnTo>
                    <a:lnTo>
                      <a:pt x="46" y="0"/>
                    </a:lnTo>
                    <a:lnTo>
                      <a:pt x="157" y="111"/>
                    </a:lnTo>
                    <a:lnTo>
                      <a:pt x="0" y="111"/>
                    </a:lnTo>
                    <a:lnTo>
                      <a:pt x="2" y="100"/>
                    </a:lnTo>
                    <a:lnTo>
                      <a:pt x="6" y="79"/>
                    </a:lnTo>
                    <a:close/>
                  </a:path>
                </a:pathLst>
              </a:custGeom>
              <a:solidFill>
                <a:schemeClr val="accent6">
                  <a:lumMod val="20000"/>
                  <a:lumOff val="8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 defTabSz="685800">
                  <a:defRPr/>
                </a:pPr>
                <a:endParaRPr lang="de-DE" sz="1350" dirty="0">
                  <a:solidFill>
                    <a:prstClr val="black"/>
                  </a:solidFill>
                  <a:latin typeface="Arial"/>
                </a:endParaRPr>
              </a:p>
            </p:txBody>
          </p:sp>
          <p:sp>
            <p:nvSpPr>
              <p:cNvPr id="22" name="Freeform 41">
                <a:extLst>
                  <a:ext uri="{FF2B5EF4-FFF2-40B4-BE49-F238E27FC236}">
                    <a16:creationId xmlns:a16="http://schemas.microsoft.com/office/drawing/2014/main" id="{47D405A3-A368-4B1D-BDB6-26F181F77AE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335338" y="1827213"/>
                <a:ext cx="176213" cy="249237"/>
              </a:xfrm>
              <a:custGeom>
                <a:avLst/>
                <a:gdLst>
                  <a:gd name="T0" fmla="*/ 0 w 111"/>
                  <a:gd name="T1" fmla="*/ 0 h 157"/>
                  <a:gd name="T2" fmla="*/ 10 w 111"/>
                  <a:gd name="T3" fmla="*/ 0 h 157"/>
                  <a:gd name="T4" fmla="*/ 31 w 111"/>
                  <a:gd name="T5" fmla="*/ 4 h 157"/>
                  <a:gd name="T6" fmla="*/ 51 w 111"/>
                  <a:gd name="T7" fmla="*/ 10 h 157"/>
                  <a:gd name="T8" fmla="*/ 70 w 111"/>
                  <a:gd name="T9" fmla="*/ 19 h 157"/>
                  <a:gd name="T10" fmla="*/ 88 w 111"/>
                  <a:gd name="T11" fmla="*/ 28 h 157"/>
                  <a:gd name="T12" fmla="*/ 105 w 111"/>
                  <a:gd name="T13" fmla="*/ 40 h 157"/>
                  <a:gd name="T14" fmla="*/ 111 w 111"/>
                  <a:gd name="T15" fmla="*/ 45 h 157"/>
                  <a:gd name="T16" fmla="*/ 0 w 111"/>
                  <a:gd name="T17" fmla="*/ 157 h 157"/>
                  <a:gd name="T18" fmla="*/ 0 w 111"/>
                  <a:gd name="T19" fmla="*/ 0 h 1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11" h="157">
                    <a:moveTo>
                      <a:pt x="0" y="0"/>
                    </a:moveTo>
                    <a:lnTo>
                      <a:pt x="10" y="0"/>
                    </a:lnTo>
                    <a:lnTo>
                      <a:pt x="31" y="4"/>
                    </a:lnTo>
                    <a:lnTo>
                      <a:pt x="51" y="10"/>
                    </a:lnTo>
                    <a:lnTo>
                      <a:pt x="70" y="19"/>
                    </a:lnTo>
                    <a:lnTo>
                      <a:pt x="88" y="28"/>
                    </a:lnTo>
                    <a:lnTo>
                      <a:pt x="105" y="40"/>
                    </a:lnTo>
                    <a:lnTo>
                      <a:pt x="111" y="45"/>
                    </a:lnTo>
                    <a:lnTo>
                      <a:pt x="0" y="15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6">
                  <a:lumMod val="20000"/>
                  <a:lumOff val="8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 defTabSz="685800">
                  <a:defRPr/>
                </a:pPr>
                <a:endParaRPr lang="de-DE" sz="1350" dirty="0">
                  <a:solidFill>
                    <a:prstClr val="black"/>
                  </a:solidFill>
                  <a:latin typeface="Arial"/>
                </a:endParaRPr>
              </a:p>
            </p:txBody>
          </p:sp>
          <p:sp>
            <p:nvSpPr>
              <p:cNvPr id="23" name="Freeform 42">
                <a:extLst>
                  <a:ext uri="{FF2B5EF4-FFF2-40B4-BE49-F238E27FC236}">
                    <a16:creationId xmlns:a16="http://schemas.microsoft.com/office/drawing/2014/main" id="{07F8EF1B-C62B-4B62-A868-2FD4F14379D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90863" y="1827213"/>
                <a:ext cx="176213" cy="249237"/>
              </a:xfrm>
              <a:custGeom>
                <a:avLst/>
                <a:gdLst>
                  <a:gd name="T0" fmla="*/ 0 w 111"/>
                  <a:gd name="T1" fmla="*/ 45 h 157"/>
                  <a:gd name="T2" fmla="*/ 6 w 111"/>
                  <a:gd name="T3" fmla="*/ 40 h 157"/>
                  <a:gd name="T4" fmla="*/ 24 w 111"/>
                  <a:gd name="T5" fmla="*/ 28 h 157"/>
                  <a:gd name="T6" fmla="*/ 40 w 111"/>
                  <a:gd name="T7" fmla="*/ 19 h 157"/>
                  <a:gd name="T8" fmla="*/ 60 w 111"/>
                  <a:gd name="T9" fmla="*/ 10 h 157"/>
                  <a:gd name="T10" fmla="*/ 79 w 111"/>
                  <a:gd name="T11" fmla="*/ 4 h 157"/>
                  <a:gd name="T12" fmla="*/ 100 w 111"/>
                  <a:gd name="T13" fmla="*/ 0 h 157"/>
                  <a:gd name="T14" fmla="*/ 111 w 111"/>
                  <a:gd name="T15" fmla="*/ 0 h 157"/>
                  <a:gd name="T16" fmla="*/ 111 w 111"/>
                  <a:gd name="T17" fmla="*/ 157 h 157"/>
                  <a:gd name="T18" fmla="*/ 0 w 111"/>
                  <a:gd name="T19" fmla="*/ 45 h 1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11" h="157">
                    <a:moveTo>
                      <a:pt x="0" y="45"/>
                    </a:moveTo>
                    <a:lnTo>
                      <a:pt x="6" y="40"/>
                    </a:lnTo>
                    <a:lnTo>
                      <a:pt x="24" y="28"/>
                    </a:lnTo>
                    <a:lnTo>
                      <a:pt x="40" y="19"/>
                    </a:lnTo>
                    <a:lnTo>
                      <a:pt x="60" y="10"/>
                    </a:lnTo>
                    <a:lnTo>
                      <a:pt x="79" y="4"/>
                    </a:lnTo>
                    <a:lnTo>
                      <a:pt x="100" y="0"/>
                    </a:lnTo>
                    <a:lnTo>
                      <a:pt x="111" y="0"/>
                    </a:lnTo>
                    <a:lnTo>
                      <a:pt x="111" y="157"/>
                    </a:lnTo>
                    <a:lnTo>
                      <a:pt x="0" y="45"/>
                    </a:lnTo>
                    <a:close/>
                  </a:path>
                </a:pathLst>
              </a:custGeom>
              <a:solidFill>
                <a:schemeClr val="accent6">
                  <a:lumMod val="20000"/>
                  <a:lumOff val="8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 defTabSz="685800">
                  <a:defRPr/>
                </a:pPr>
                <a:endParaRPr lang="de-DE" sz="1350" dirty="0">
                  <a:solidFill>
                    <a:prstClr val="black"/>
                  </a:solidFill>
                  <a:latin typeface="Arial"/>
                </a:endParaRPr>
              </a:p>
            </p:txBody>
          </p:sp>
          <p:sp>
            <p:nvSpPr>
              <p:cNvPr id="24" name="Freeform 43">
                <a:extLst>
                  <a:ext uri="{FF2B5EF4-FFF2-40B4-BE49-F238E27FC236}">
                    <a16:creationId xmlns:a16="http://schemas.microsoft.com/office/drawing/2014/main" id="{319902C6-9A71-4CDB-AB96-83BA5A6C04A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90863" y="2243138"/>
                <a:ext cx="176213" cy="249237"/>
              </a:xfrm>
              <a:custGeom>
                <a:avLst/>
                <a:gdLst>
                  <a:gd name="T0" fmla="*/ 111 w 111"/>
                  <a:gd name="T1" fmla="*/ 0 h 157"/>
                  <a:gd name="T2" fmla="*/ 111 w 111"/>
                  <a:gd name="T3" fmla="*/ 157 h 157"/>
                  <a:gd name="T4" fmla="*/ 100 w 111"/>
                  <a:gd name="T5" fmla="*/ 155 h 157"/>
                  <a:gd name="T6" fmla="*/ 79 w 111"/>
                  <a:gd name="T7" fmla="*/ 151 h 157"/>
                  <a:gd name="T8" fmla="*/ 60 w 111"/>
                  <a:gd name="T9" fmla="*/ 145 h 157"/>
                  <a:gd name="T10" fmla="*/ 40 w 111"/>
                  <a:gd name="T11" fmla="*/ 137 h 157"/>
                  <a:gd name="T12" fmla="*/ 24 w 111"/>
                  <a:gd name="T13" fmla="*/ 127 h 157"/>
                  <a:gd name="T14" fmla="*/ 6 w 111"/>
                  <a:gd name="T15" fmla="*/ 116 h 157"/>
                  <a:gd name="T16" fmla="*/ 0 w 111"/>
                  <a:gd name="T17" fmla="*/ 110 h 157"/>
                  <a:gd name="T18" fmla="*/ 111 w 111"/>
                  <a:gd name="T19" fmla="*/ 0 h 1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11" h="157">
                    <a:moveTo>
                      <a:pt x="111" y="0"/>
                    </a:moveTo>
                    <a:lnTo>
                      <a:pt x="111" y="157"/>
                    </a:lnTo>
                    <a:lnTo>
                      <a:pt x="100" y="155"/>
                    </a:lnTo>
                    <a:lnTo>
                      <a:pt x="79" y="151"/>
                    </a:lnTo>
                    <a:lnTo>
                      <a:pt x="60" y="145"/>
                    </a:lnTo>
                    <a:lnTo>
                      <a:pt x="40" y="137"/>
                    </a:lnTo>
                    <a:lnTo>
                      <a:pt x="24" y="127"/>
                    </a:lnTo>
                    <a:lnTo>
                      <a:pt x="6" y="116"/>
                    </a:lnTo>
                    <a:lnTo>
                      <a:pt x="0" y="110"/>
                    </a:lnTo>
                    <a:lnTo>
                      <a:pt x="111" y="0"/>
                    </a:lnTo>
                    <a:close/>
                  </a:path>
                </a:pathLst>
              </a:custGeom>
              <a:solidFill>
                <a:schemeClr val="accent6">
                  <a:lumMod val="20000"/>
                  <a:lumOff val="8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 defTabSz="685800">
                  <a:defRPr/>
                </a:pPr>
                <a:endParaRPr lang="de-DE" sz="1350" dirty="0">
                  <a:solidFill>
                    <a:prstClr val="black"/>
                  </a:solidFill>
                  <a:latin typeface="Arial"/>
                </a:endParaRPr>
              </a:p>
            </p:txBody>
          </p:sp>
          <p:sp>
            <p:nvSpPr>
              <p:cNvPr id="25" name="Freeform 44">
                <a:extLst>
                  <a:ext uri="{FF2B5EF4-FFF2-40B4-BE49-F238E27FC236}">
                    <a16:creationId xmlns:a16="http://schemas.microsoft.com/office/drawing/2014/main" id="{ED72C376-48FE-4B0D-8564-FDBA2C976C2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335338" y="2243138"/>
                <a:ext cx="176213" cy="249237"/>
              </a:xfrm>
              <a:custGeom>
                <a:avLst/>
                <a:gdLst>
                  <a:gd name="T0" fmla="*/ 0 w 111"/>
                  <a:gd name="T1" fmla="*/ 0 h 157"/>
                  <a:gd name="T2" fmla="*/ 111 w 111"/>
                  <a:gd name="T3" fmla="*/ 110 h 157"/>
                  <a:gd name="T4" fmla="*/ 105 w 111"/>
                  <a:gd name="T5" fmla="*/ 116 h 157"/>
                  <a:gd name="T6" fmla="*/ 88 w 111"/>
                  <a:gd name="T7" fmla="*/ 127 h 157"/>
                  <a:gd name="T8" fmla="*/ 70 w 111"/>
                  <a:gd name="T9" fmla="*/ 137 h 157"/>
                  <a:gd name="T10" fmla="*/ 51 w 111"/>
                  <a:gd name="T11" fmla="*/ 145 h 157"/>
                  <a:gd name="T12" fmla="*/ 31 w 111"/>
                  <a:gd name="T13" fmla="*/ 151 h 157"/>
                  <a:gd name="T14" fmla="*/ 10 w 111"/>
                  <a:gd name="T15" fmla="*/ 155 h 157"/>
                  <a:gd name="T16" fmla="*/ 0 w 111"/>
                  <a:gd name="T17" fmla="*/ 157 h 157"/>
                  <a:gd name="T18" fmla="*/ 0 w 111"/>
                  <a:gd name="T19" fmla="*/ 0 h 1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11" h="157">
                    <a:moveTo>
                      <a:pt x="0" y="0"/>
                    </a:moveTo>
                    <a:lnTo>
                      <a:pt x="111" y="110"/>
                    </a:lnTo>
                    <a:lnTo>
                      <a:pt x="105" y="116"/>
                    </a:lnTo>
                    <a:lnTo>
                      <a:pt x="88" y="127"/>
                    </a:lnTo>
                    <a:lnTo>
                      <a:pt x="70" y="137"/>
                    </a:lnTo>
                    <a:lnTo>
                      <a:pt x="51" y="145"/>
                    </a:lnTo>
                    <a:lnTo>
                      <a:pt x="31" y="151"/>
                    </a:lnTo>
                    <a:lnTo>
                      <a:pt x="10" y="155"/>
                    </a:lnTo>
                    <a:lnTo>
                      <a:pt x="0" y="15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6">
                  <a:lumMod val="20000"/>
                  <a:lumOff val="8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 defTabSz="685800">
                  <a:defRPr/>
                </a:pPr>
                <a:endParaRPr lang="de-DE" sz="1350" dirty="0">
                  <a:solidFill>
                    <a:prstClr val="black"/>
                  </a:solidFill>
                  <a:latin typeface="Arial"/>
                </a:endParaRPr>
              </a:p>
            </p:txBody>
          </p:sp>
          <p:sp>
            <p:nvSpPr>
              <p:cNvPr id="26" name="Freeform 45">
                <a:extLst>
                  <a:ext uri="{FF2B5EF4-FFF2-40B4-BE49-F238E27FC236}">
                    <a16:creationId xmlns:a16="http://schemas.microsoft.com/office/drawing/2014/main" id="{F3C009D9-3DBC-4AF2-B351-67619F39F5F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384551" y="1947863"/>
                <a:ext cx="250825" cy="176212"/>
              </a:xfrm>
              <a:custGeom>
                <a:avLst/>
                <a:gdLst>
                  <a:gd name="T0" fmla="*/ 0 w 158"/>
                  <a:gd name="T1" fmla="*/ 111 h 111"/>
                  <a:gd name="T2" fmla="*/ 111 w 158"/>
                  <a:gd name="T3" fmla="*/ 0 h 111"/>
                  <a:gd name="T4" fmla="*/ 117 w 158"/>
                  <a:gd name="T5" fmla="*/ 6 h 111"/>
                  <a:gd name="T6" fmla="*/ 128 w 158"/>
                  <a:gd name="T7" fmla="*/ 24 h 111"/>
                  <a:gd name="T8" fmla="*/ 138 w 158"/>
                  <a:gd name="T9" fmla="*/ 42 h 111"/>
                  <a:gd name="T10" fmla="*/ 146 w 158"/>
                  <a:gd name="T11" fmla="*/ 60 h 111"/>
                  <a:gd name="T12" fmla="*/ 152 w 158"/>
                  <a:gd name="T13" fmla="*/ 79 h 111"/>
                  <a:gd name="T14" fmla="*/ 156 w 158"/>
                  <a:gd name="T15" fmla="*/ 100 h 111"/>
                  <a:gd name="T16" fmla="*/ 158 w 158"/>
                  <a:gd name="T17" fmla="*/ 111 h 111"/>
                  <a:gd name="T18" fmla="*/ 0 w 158"/>
                  <a:gd name="T19" fmla="*/ 111 h 1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58" h="111">
                    <a:moveTo>
                      <a:pt x="0" y="111"/>
                    </a:moveTo>
                    <a:lnTo>
                      <a:pt x="111" y="0"/>
                    </a:lnTo>
                    <a:lnTo>
                      <a:pt x="117" y="6"/>
                    </a:lnTo>
                    <a:lnTo>
                      <a:pt x="128" y="24"/>
                    </a:lnTo>
                    <a:lnTo>
                      <a:pt x="138" y="42"/>
                    </a:lnTo>
                    <a:lnTo>
                      <a:pt x="146" y="60"/>
                    </a:lnTo>
                    <a:lnTo>
                      <a:pt x="152" y="79"/>
                    </a:lnTo>
                    <a:lnTo>
                      <a:pt x="156" y="100"/>
                    </a:lnTo>
                    <a:lnTo>
                      <a:pt x="158" y="111"/>
                    </a:lnTo>
                    <a:lnTo>
                      <a:pt x="0" y="111"/>
                    </a:lnTo>
                    <a:close/>
                  </a:path>
                </a:pathLst>
              </a:custGeom>
              <a:solidFill>
                <a:schemeClr val="accent6">
                  <a:lumMod val="20000"/>
                  <a:lumOff val="8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 defTabSz="685800">
                  <a:defRPr/>
                </a:pPr>
                <a:endParaRPr lang="de-DE" sz="1350" dirty="0">
                  <a:solidFill>
                    <a:prstClr val="black"/>
                  </a:solidFill>
                  <a:latin typeface="Arial"/>
                </a:endParaRPr>
              </a:p>
            </p:txBody>
          </p:sp>
        </p:grpSp>
        <p:sp>
          <p:nvSpPr>
            <p:cNvPr id="15" name="Freeform 32">
              <a:extLst>
                <a:ext uri="{FF2B5EF4-FFF2-40B4-BE49-F238E27FC236}">
                  <a16:creationId xmlns:a16="http://schemas.microsoft.com/office/drawing/2014/main" id="{500854E1-FBB0-4163-816B-7C719B27A7C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022671" y="4628995"/>
              <a:ext cx="528323" cy="527592"/>
            </a:xfrm>
            <a:custGeom>
              <a:avLst/>
              <a:gdLst>
                <a:gd name="T0" fmla="*/ 455 w 483"/>
                <a:gd name="T1" fmla="*/ 214 h 482"/>
                <a:gd name="T2" fmla="*/ 446 w 483"/>
                <a:gd name="T3" fmla="*/ 176 h 482"/>
                <a:gd name="T4" fmla="*/ 431 w 483"/>
                <a:gd name="T5" fmla="*/ 139 h 482"/>
                <a:gd name="T6" fmla="*/ 409 w 483"/>
                <a:gd name="T7" fmla="*/ 106 h 482"/>
                <a:gd name="T8" fmla="*/ 381 w 483"/>
                <a:gd name="T9" fmla="*/ 78 h 482"/>
                <a:gd name="T10" fmla="*/ 349 w 483"/>
                <a:gd name="T11" fmla="*/ 55 h 482"/>
                <a:gd name="T12" fmla="*/ 313 w 483"/>
                <a:gd name="T13" fmla="*/ 38 h 482"/>
                <a:gd name="T14" fmla="*/ 274 w 483"/>
                <a:gd name="T15" fmla="*/ 28 h 482"/>
                <a:gd name="T16" fmla="*/ 235 w 483"/>
                <a:gd name="T17" fmla="*/ 26 h 482"/>
                <a:gd name="T18" fmla="*/ 195 w 483"/>
                <a:gd name="T19" fmla="*/ 31 h 482"/>
                <a:gd name="T20" fmla="*/ 157 w 483"/>
                <a:gd name="T21" fmla="*/ 43 h 482"/>
                <a:gd name="T22" fmla="*/ 123 w 483"/>
                <a:gd name="T23" fmla="*/ 62 h 482"/>
                <a:gd name="T24" fmla="*/ 92 w 483"/>
                <a:gd name="T25" fmla="*/ 87 h 482"/>
                <a:gd name="T26" fmla="*/ 66 w 483"/>
                <a:gd name="T27" fmla="*/ 117 h 482"/>
                <a:gd name="T28" fmla="*/ 46 w 483"/>
                <a:gd name="T29" fmla="*/ 151 h 482"/>
                <a:gd name="T30" fmla="*/ 33 w 483"/>
                <a:gd name="T31" fmla="*/ 188 h 482"/>
                <a:gd name="T32" fmla="*/ 27 w 483"/>
                <a:gd name="T33" fmla="*/ 228 h 482"/>
                <a:gd name="T34" fmla="*/ 28 w 483"/>
                <a:gd name="T35" fmla="*/ 267 h 482"/>
                <a:gd name="T36" fmla="*/ 37 w 483"/>
                <a:gd name="T37" fmla="*/ 306 h 482"/>
                <a:gd name="T38" fmla="*/ 52 w 483"/>
                <a:gd name="T39" fmla="*/ 343 h 482"/>
                <a:gd name="T40" fmla="*/ 74 w 483"/>
                <a:gd name="T41" fmla="*/ 376 h 482"/>
                <a:gd name="T42" fmla="*/ 102 w 483"/>
                <a:gd name="T43" fmla="*/ 404 h 482"/>
                <a:gd name="T44" fmla="*/ 134 w 483"/>
                <a:gd name="T45" fmla="*/ 427 h 482"/>
                <a:gd name="T46" fmla="*/ 170 w 483"/>
                <a:gd name="T47" fmla="*/ 444 h 482"/>
                <a:gd name="T48" fmla="*/ 209 w 483"/>
                <a:gd name="T49" fmla="*/ 453 h 482"/>
                <a:gd name="T50" fmla="*/ 248 w 483"/>
                <a:gd name="T51" fmla="*/ 456 h 482"/>
                <a:gd name="T52" fmla="*/ 288 w 483"/>
                <a:gd name="T53" fmla="*/ 451 h 482"/>
                <a:gd name="T54" fmla="*/ 325 w 483"/>
                <a:gd name="T55" fmla="*/ 439 h 482"/>
                <a:gd name="T56" fmla="*/ 360 w 483"/>
                <a:gd name="T57" fmla="*/ 420 h 482"/>
                <a:gd name="T58" fmla="*/ 391 w 483"/>
                <a:gd name="T59" fmla="*/ 395 h 482"/>
                <a:gd name="T60" fmla="*/ 417 w 483"/>
                <a:gd name="T61" fmla="*/ 365 h 482"/>
                <a:gd name="T62" fmla="*/ 437 w 483"/>
                <a:gd name="T63" fmla="*/ 331 h 482"/>
                <a:gd name="T64" fmla="*/ 450 w 483"/>
                <a:gd name="T65" fmla="*/ 293 h 482"/>
                <a:gd name="T66" fmla="*/ 456 w 483"/>
                <a:gd name="T67" fmla="*/ 254 h 482"/>
                <a:gd name="T68" fmla="*/ 360 w 483"/>
                <a:gd name="T69" fmla="*/ 110 h 482"/>
                <a:gd name="T70" fmla="*/ 304 w 483"/>
                <a:gd name="T71" fmla="*/ 183 h 482"/>
                <a:gd name="T72" fmla="*/ 278 w 483"/>
                <a:gd name="T73" fmla="*/ 68 h 482"/>
                <a:gd name="T74" fmla="*/ 188 w 483"/>
                <a:gd name="T75" fmla="*/ 239 h 482"/>
                <a:gd name="T76" fmla="*/ 150 w 483"/>
                <a:gd name="T77" fmla="*/ 90 h 482"/>
                <a:gd name="T78" fmla="*/ 208 w 483"/>
                <a:gd name="T79" fmla="*/ 162 h 482"/>
                <a:gd name="T80" fmla="*/ 178 w 483"/>
                <a:gd name="T81" fmla="*/ 183 h 482"/>
                <a:gd name="T82" fmla="*/ 90 w 483"/>
                <a:gd name="T83" fmla="*/ 332 h 482"/>
                <a:gd name="T84" fmla="*/ 65 w 483"/>
                <a:gd name="T85" fmla="*/ 241 h 482"/>
                <a:gd name="T86" fmla="*/ 158 w 483"/>
                <a:gd name="T87" fmla="*/ 252 h 482"/>
                <a:gd name="T88" fmla="*/ 166 w 483"/>
                <a:gd name="T89" fmla="*/ 277 h 482"/>
                <a:gd name="T90" fmla="*/ 111 w 483"/>
                <a:gd name="T91" fmla="*/ 360 h 482"/>
                <a:gd name="T92" fmla="*/ 241 w 483"/>
                <a:gd name="T93" fmla="*/ 417 h 482"/>
                <a:gd name="T94" fmla="*/ 222 w 483"/>
                <a:gd name="T95" fmla="*/ 322 h 482"/>
                <a:gd name="T96" fmla="*/ 244 w 483"/>
                <a:gd name="T97" fmla="*/ 324 h 482"/>
                <a:gd name="T98" fmla="*/ 304 w 483"/>
                <a:gd name="T99" fmla="*/ 406 h 482"/>
                <a:gd name="T100" fmla="*/ 407 w 483"/>
                <a:gd name="T101" fmla="*/ 301 h 482"/>
                <a:gd name="T102" fmla="*/ 308 w 483"/>
                <a:gd name="T103" fmla="*/ 291 h 482"/>
                <a:gd name="T104" fmla="*/ 321 w 483"/>
                <a:gd name="T105" fmla="*/ 267 h 482"/>
                <a:gd name="T106" fmla="*/ 418 w 483"/>
                <a:gd name="T107" fmla="*/ 232 h 4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483" h="482">
                  <a:moveTo>
                    <a:pt x="469" y="251"/>
                  </a:moveTo>
                  <a:cubicBezTo>
                    <a:pt x="483" y="246"/>
                    <a:pt x="483" y="246"/>
                    <a:pt x="483" y="246"/>
                  </a:cubicBezTo>
                  <a:cubicBezTo>
                    <a:pt x="483" y="236"/>
                    <a:pt x="483" y="236"/>
                    <a:pt x="483" y="236"/>
                  </a:cubicBezTo>
                  <a:cubicBezTo>
                    <a:pt x="469" y="230"/>
                    <a:pt x="469" y="230"/>
                    <a:pt x="469" y="230"/>
                  </a:cubicBezTo>
                  <a:cubicBezTo>
                    <a:pt x="456" y="228"/>
                    <a:pt x="456" y="228"/>
                    <a:pt x="456" y="228"/>
                  </a:cubicBezTo>
                  <a:cubicBezTo>
                    <a:pt x="455" y="214"/>
                    <a:pt x="455" y="214"/>
                    <a:pt x="455" y="214"/>
                  </a:cubicBezTo>
                  <a:cubicBezTo>
                    <a:pt x="468" y="209"/>
                    <a:pt x="468" y="209"/>
                    <a:pt x="468" y="209"/>
                  </a:cubicBezTo>
                  <a:cubicBezTo>
                    <a:pt x="480" y="201"/>
                    <a:pt x="480" y="201"/>
                    <a:pt x="480" y="201"/>
                  </a:cubicBezTo>
                  <a:cubicBezTo>
                    <a:pt x="478" y="191"/>
                    <a:pt x="478" y="191"/>
                    <a:pt x="478" y="191"/>
                  </a:cubicBezTo>
                  <a:cubicBezTo>
                    <a:pt x="464" y="188"/>
                    <a:pt x="464" y="188"/>
                    <a:pt x="464" y="188"/>
                  </a:cubicBezTo>
                  <a:cubicBezTo>
                    <a:pt x="450" y="188"/>
                    <a:pt x="450" y="188"/>
                    <a:pt x="450" y="188"/>
                  </a:cubicBezTo>
                  <a:cubicBezTo>
                    <a:pt x="446" y="176"/>
                    <a:pt x="446" y="176"/>
                    <a:pt x="446" y="176"/>
                  </a:cubicBezTo>
                  <a:cubicBezTo>
                    <a:pt x="458" y="168"/>
                    <a:pt x="458" y="168"/>
                    <a:pt x="458" y="168"/>
                  </a:cubicBezTo>
                  <a:cubicBezTo>
                    <a:pt x="469" y="158"/>
                    <a:pt x="469" y="158"/>
                    <a:pt x="469" y="158"/>
                  </a:cubicBezTo>
                  <a:cubicBezTo>
                    <a:pt x="465" y="149"/>
                    <a:pt x="465" y="149"/>
                    <a:pt x="465" y="149"/>
                  </a:cubicBezTo>
                  <a:cubicBezTo>
                    <a:pt x="450" y="149"/>
                    <a:pt x="450" y="149"/>
                    <a:pt x="450" y="149"/>
                  </a:cubicBezTo>
                  <a:cubicBezTo>
                    <a:pt x="437" y="151"/>
                    <a:pt x="437" y="151"/>
                    <a:pt x="437" y="151"/>
                  </a:cubicBezTo>
                  <a:cubicBezTo>
                    <a:pt x="431" y="139"/>
                    <a:pt x="431" y="139"/>
                    <a:pt x="431" y="139"/>
                  </a:cubicBezTo>
                  <a:cubicBezTo>
                    <a:pt x="441" y="130"/>
                    <a:pt x="441" y="130"/>
                    <a:pt x="441" y="130"/>
                  </a:cubicBezTo>
                  <a:cubicBezTo>
                    <a:pt x="450" y="118"/>
                    <a:pt x="450" y="118"/>
                    <a:pt x="450" y="118"/>
                  </a:cubicBezTo>
                  <a:cubicBezTo>
                    <a:pt x="444" y="109"/>
                    <a:pt x="444" y="109"/>
                    <a:pt x="444" y="109"/>
                  </a:cubicBezTo>
                  <a:cubicBezTo>
                    <a:pt x="430" y="112"/>
                    <a:pt x="430" y="112"/>
                    <a:pt x="430" y="112"/>
                  </a:cubicBezTo>
                  <a:cubicBezTo>
                    <a:pt x="417" y="117"/>
                    <a:pt x="417" y="117"/>
                    <a:pt x="417" y="117"/>
                  </a:cubicBezTo>
                  <a:cubicBezTo>
                    <a:pt x="409" y="106"/>
                    <a:pt x="409" y="106"/>
                    <a:pt x="409" y="106"/>
                  </a:cubicBezTo>
                  <a:cubicBezTo>
                    <a:pt x="417" y="95"/>
                    <a:pt x="417" y="95"/>
                    <a:pt x="417" y="95"/>
                  </a:cubicBezTo>
                  <a:cubicBezTo>
                    <a:pt x="423" y="82"/>
                    <a:pt x="423" y="82"/>
                    <a:pt x="423" y="82"/>
                  </a:cubicBezTo>
                  <a:cubicBezTo>
                    <a:pt x="417" y="74"/>
                    <a:pt x="417" y="74"/>
                    <a:pt x="417" y="74"/>
                  </a:cubicBezTo>
                  <a:cubicBezTo>
                    <a:pt x="403" y="79"/>
                    <a:pt x="403" y="79"/>
                    <a:pt x="403" y="79"/>
                  </a:cubicBezTo>
                  <a:cubicBezTo>
                    <a:pt x="391" y="87"/>
                    <a:pt x="391" y="87"/>
                    <a:pt x="391" y="87"/>
                  </a:cubicBezTo>
                  <a:cubicBezTo>
                    <a:pt x="381" y="78"/>
                    <a:pt x="381" y="78"/>
                    <a:pt x="381" y="78"/>
                  </a:cubicBezTo>
                  <a:cubicBezTo>
                    <a:pt x="387" y="65"/>
                    <a:pt x="387" y="65"/>
                    <a:pt x="387" y="65"/>
                  </a:cubicBezTo>
                  <a:cubicBezTo>
                    <a:pt x="391" y="51"/>
                    <a:pt x="391" y="51"/>
                    <a:pt x="391" y="51"/>
                  </a:cubicBezTo>
                  <a:cubicBezTo>
                    <a:pt x="383" y="45"/>
                    <a:pt x="383" y="45"/>
                    <a:pt x="383" y="45"/>
                  </a:cubicBezTo>
                  <a:cubicBezTo>
                    <a:pt x="370" y="52"/>
                    <a:pt x="370" y="52"/>
                    <a:pt x="370" y="52"/>
                  </a:cubicBezTo>
                  <a:cubicBezTo>
                    <a:pt x="360" y="62"/>
                    <a:pt x="360" y="62"/>
                    <a:pt x="360" y="62"/>
                  </a:cubicBezTo>
                  <a:cubicBezTo>
                    <a:pt x="349" y="55"/>
                    <a:pt x="349" y="55"/>
                    <a:pt x="349" y="55"/>
                  </a:cubicBezTo>
                  <a:cubicBezTo>
                    <a:pt x="352" y="41"/>
                    <a:pt x="352" y="41"/>
                    <a:pt x="352" y="41"/>
                  </a:cubicBezTo>
                  <a:cubicBezTo>
                    <a:pt x="354" y="27"/>
                    <a:pt x="354" y="27"/>
                    <a:pt x="354" y="27"/>
                  </a:cubicBezTo>
                  <a:cubicBezTo>
                    <a:pt x="345" y="22"/>
                    <a:pt x="345" y="22"/>
                    <a:pt x="345" y="22"/>
                  </a:cubicBezTo>
                  <a:cubicBezTo>
                    <a:pt x="334" y="32"/>
                    <a:pt x="334" y="32"/>
                    <a:pt x="334" y="32"/>
                  </a:cubicBezTo>
                  <a:cubicBezTo>
                    <a:pt x="325" y="43"/>
                    <a:pt x="325" y="43"/>
                    <a:pt x="325" y="43"/>
                  </a:cubicBezTo>
                  <a:cubicBezTo>
                    <a:pt x="313" y="38"/>
                    <a:pt x="313" y="38"/>
                    <a:pt x="313" y="38"/>
                  </a:cubicBezTo>
                  <a:cubicBezTo>
                    <a:pt x="314" y="24"/>
                    <a:pt x="314" y="24"/>
                    <a:pt x="314" y="24"/>
                  </a:cubicBezTo>
                  <a:cubicBezTo>
                    <a:pt x="312" y="10"/>
                    <a:pt x="312" y="10"/>
                    <a:pt x="312" y="10"/>
                  </a:cubicBezTo>
                  <a:cubicBezTo>
                    <a:pt x="303" y="7"/>
                    <a:pt x="303" y="7"/>
                    <a:pt x="303" y="7"/>
                  </a:cubicBezTo>
                  <a:cubicBezTo>
                    <a:pt x="294" y="19"/>
                    <a:pt x="294" y="19"/>
                    <a:pt x="294" y="19"/>
                  </a:cubicBezTo>
                  <a:cubicBezTo>
                    <a:pt x="288" y="31"/>
                    <a:pt x="288" y="31"/>
                    <a:pt x="288" y="31"/>
                  </a:cubicBezTo>
                  <a:cubicBezTo>
                    <a:pt x="274" y="28"/>
                    <a:pt x="274" y="28"/>
                    <a:pt x="274" y="28"/>
                  </a:cubicBezTo>
                  <a:cubicBezTo>
                    <a:pt x="273" y="15"/>
                    <a:pt x="273" y="15"/>
                    <a:pt x="273" y="15"/>
                  </a:cubicBezTo>
                  <a:cubicBezTo>
                    <a:pt x="269" y="1"/>
                    <a:pt x="269" y="1"/>
                    <a:pt x="269" y="1"/>
                  </a:cubicBezTo>
                  <a:cubicBezTo>
                    <a:pt x="259" y="0"/>
                    <a:pt x="259" y="0"/>
                    <a:pt x="259" y="0"/>
                  </a:cubicBezTo>
                  <a:cubicBezTo>
                    <a:pt x="252" y="13"/>
                    <a:pt x="252" y="13"/>
                    <a:pt x="252" y="13"/>
                  </a:cubicBezTo>
                  <a:cubicBezTo>
                    <a:pt x="248" y="26"/>
                    <a:pt x="248" y="26"/>
                    <a:pt x="248" y="26"/>
                  </a:cubicBezTo>
                  <a:cubicBezTo>
                    <a:pt x="235" y="26"/>
                    <a:pt x="235" y="26"/>
                    <a:pt x="235" y="26"/>
                  </a:cubicBezTo>
                  <a:cubicBezTo>
                    <a:pt x="231" y="13"/>
                    <a:pt x="231" y="13"/>
                    <a:pt x="231" y="13"/>
                  </a:cubicBezTo>
                  <a:cubicBezTo>
                    <a:pt x="224" y="0"/>
                    <a:pt x="224" y="0"/>
                    <a:pt x="224" y="0"/>
                  </a:cubicBezTo>
                  <a:cubicBezTo>
                    <a:pt x="214" y="1"/>
                    <a:pt x="214" y="1"/>
                    <a:pt x="214" y="1"/>
                  </a:cubicBezTo>
                  <a:cubicBezTo>
                    <a:pt x="210" y="15"/>
                    <a:pt x="210" y="15"/>
                    <a:pt x="210" y="15"/>
                  </a:cubicBezTo>
                  <a:cubicBezTo>
                    <a:pt x="209" y="28"/>
                    <a:pt x="209" y="28"/>
                    <a:pt x="209" y="28"/>
                  </a:cubicBezTo>
                  <a:cubicBezTo>
                    <a:pt x="195" y="31"/>
                    <a:pt x="195" y="31"/>
                    <a:pt x="195" y="31"/>
                  </a:cubicBezTo>
                  <a:cubicBezTo>
                    <a:pt x="189" y="19"/>
                    <a:pt x="189" y="19"/>
                    <a:pt x="189" y="19"/>
                  </a:cubicBezTo>
                  <a:cubicBezTo>
                    <a:pt x="180" y="7"/>
                    <a:pt x="180" y="7"/>
                    <a:pt x="180" y="7"/>
                  </a:cubicBezTo>
                  <a:cubicBezTo>
                    <a:pt x="170" y="10"/>
                    <a:pt x="170" y="10"/>
                    <a:pt x="170" y="10"/>
                  </a:cubicBezTo>
                  <a:cubicBezTo>
                    <a:pt x="169" y="24"/>
                    <a:pt x="169" y="24"/>
                    <a:pt x="169" y="24"/>
                  </a:cubicBezTo>
                  <a:cubicBezTo>
                    <a:pt x="170" y="38"/>
                    <a:pt x="170" y="38"/>
                    <a:pt x="170" y="38"/>
                  </a:cubicBezTo>
                  <a:cubicBezTo>
                    <a:pt x="157" y="43"/>
                    <a:pt x="157" y="43"/>
                    <a:pt x="157" y="43"/>
                  </a:cubicBezTo>
                  <a:cubicBezTo>
                    <a:pt x="149" y="32"/>
                    <a:pt x="149" y="32"/>
                    <a:pt x="149" y="32"/>
                  </a:cubicBezTo>
                  <a:cubicBezTo>
                    <a:pt x="138" y="22"/>
                    <a:pt x="138" y="22"/>
                    <a:pt x="138" y="22"/>
                  </a:cubicBezTo>
                  <a:cubicBezTo>
                    <a:pt x="129" y="27"/>
                    <a:pt x="129" y="27"/>
                    <a:pt x="129" y="27"/>
                  </a:cubicBezTo>
                  <a:cubicBezTo>
                    <a:pt x="130" y="41"/>
                    <a:pt x="130" y="41"/>
                    <a:pt x="130" y="41"/>
                  </a:cubicBezTo>
                  <a:cubicBezTo>
                    <a:pt x="134" y="55"/>
                    <a:pt x="134" y="55"/>
                    <a:pt x="134" y="55"/>
                  </a:cubicBezTo>
                  <a:cubicBezTo>
                    <a:pt x="123" y="62"/>
                    <a:pt x="123" y="62"/>
                    <a:pt x="123" y="62"/>
                  </a:cubicBezTo>
                  <a:cubicBezTo>
                    <a:pt x="112" y="52"/>
                    <a:pt x="112" y="52"/>
                    <a:pt x="112" y="52"/>
                  </a:cubicBezTo>
                  <a:cubicBezTo>
                    <a:pt x="100" y="45"/>
                    <a:pt x="100" y="45"/>
                    <a:pt x="100" y="45"/>
                  </a:cubicBezTo>
                  <a:cubicBezTo>
                    <a:pt x="92" y="51"/>
                    <a:pt x="92" y="51"/>
                    <a:pt x="92" y="51"/>
                  </a:cubicBezTo>
                  <a:cubicBezTo>
                    <a:pt x="96" y="65"/>
                    <a:pt x="96" y="65"/>
                    <a:pt x="96" y="65"/>
                  </a:cubicBezTo>
                  <a:cubicBezTo>
                    <a:pt x="102" y="78"/>
                    <a:pt x="102" y="78"/>
                    <a:pt x="102" y="78"/>
                  </a:cubicBezTo>
                  <a:cubicBezTo>
                    <a:pt x="92" y="87"/>
                    <a:pt x="92" y="87"/>
                    <a:pt x="92" y="87"/>
                  </a:cubicBezTo>
                  <a:cubicBezTo>
                    <a:pt x="80" y="79"/>
                    <a:pt x="80" y="79"/>
                    <a:pt x="80" y="79"/>
                  </a:cubicBezTo>
                  <a:cubicBezTo>
                    <a:pt x="66" y="74"/>
                    <a:pt x="66" y="74"/>
                    <a:pt x="66" y="74"/>
                  </a:cubicBezTo>
                  <a:cubicBezTo>
                    <a:pt x="59" y="82"/>
                    <a:pt x="59" y="82"/>
                    <a:pt x="59" y="82"/>
                  </a:cubicBezTo>
                  <a:cubicBezTo>
                    <a:pt x="66" y="95"/>
                    <a:pt x="66" y="95"/>
                    <a:pt x="66" y="95"/>
                  </a:cubicBezTo>
                  <a:cubicBezTo>
                    <a:pt x="74" y="106"/>
                    <a:pt x="74" y="106"/>
                    <a:pt x="74" y="106"/>
                  </a:cubicBezTo>
                  <a:cubicBezTo>
                    <a:pt x="66" y="117"/>
                    <a:pt x="66" y="117"/>
                    <a:pt x="66" y="117"/>
                  </a:cubicBezTo>
                  <a:cubicBezTo>
                    <a:pt x="53" y="112"/>
                    <a:pt x="53" y="112"/>
                    <a:pt x="53" y="112"/>
                  </a:cubicBezTo>
                  <a:cubicBezTo>
                    <a:pt x="38" y="109"/>
                    <a:pt x="38" y="109"/>
                    <a:pt x="38" y="109"/>
                  </a:cubicBezTo>
                  <a:cubicBezTo>
                    <a:pt x="33" y="118"/>
                    <a:pt x="33" y="118"/>
                    <a:pt x="33" y="118"/>
                  </a:cubicBezTo>
                  <a:cubicBezTo>
                    <a:pt x="42" y="130"/>
                    <a:pt x="42" y="130"/>
                    <a:pt x="42" y="130"/>
                  </a:cubicBezTo>
                  <a:cubicBezTo>
                    <a:pt x="52" y="139"/>
                    <a:pt x="52" y="139"/>
                    <a:pt x="52" y="139"/>
                  </a:cubicBezTo>
                  <a:cubicBezTo>
                    <a:pt x="46" y="151"/>
                    <a:pt x="46" y="151"/>
                    <a:pt x="46" y="151"/>
                  </a:cubicBezTo>
                  <a:cubicBezTo>
                    <a:pt x="32" y="149"/>
                    <a:pt x="32" y="149"/>
                    <a:pt x="32" y="149"/>
                  </a:cubicBezTo>
                  <a:cubicBezTo>
                    <a:pt x="18" y="149"/>
                    <a:pt x="18" y="149"/>
                    <a:pt x="18" y="149"/>
                  </a:cubicBezTo>
                  <a:cubicBezTo>
                    <a:pt x="14" y="158"/>
                    <a:pt x="14" y="158"/>
                    <a:pt x="14" y="158"/>
                  </a:cubicBezTo>
                  <a:cubicBezTo>
                    <a:pt x="25" y="168"/>
                    <a:pt x="25" y="168"/>
                    <a:pt x="25" y="168"/>
                  </a:cubicBezTo>
                  <a:cubicBezTo>
                    <a:pt x="37" y="176"/>
                    <a:pt x="37" y="176"/>
                    <a:pt x="37" y="176"/>
                  </a:cubicBezTo>
                  <a:cubicBezTo>
                    <a:pt x="33" y="188"/>
                    <a:pt x="33" y="188"/>
                    <a:pt x="33" y="188"/>
                  </a:cubicBezTo>
                  <a:cubicBezTo>
                    <a:pt x="19" y="188"/>
                    <a:pt x="19" y="188"/>
                    <a:pt x="19" y="188"/>
                  </a:cubicBezTo>
                  <a:cubicBezTo>
                    <a:pt x="5" y="191"/>
                    <a:pt x="5" y="191"/>
                    <a:pt x="5" y="191"/>
                  </a:cubicBezTo>
                  <a:cubicBezTo>
                    <a:pt x="3" y="201"/>
                    <a:pt x="3" y="201"/>
                    <a:pt x="3" y="201"/>
                  </a:cubicBezTo>
                  <a:cubicBezTo>
                    <a:pt x="15" y="209"/>
                    <a:pt x="15" y="209"/>
                    <a:pt x="15" y="209"/>
                  </a:cubicBezTo>
                  <a:cubicBezTo>
                    <a:pt x="28" y="214"/>
                    <a:pt x="28" y="214"/>
                    <a:pt x="28" y="214"/>
                  </a:cubicBezTo>
                  <a:cubicBezTo>
                    <a:pt x="27" y="228"/>
                    <a:pt x="27" y="228"/>
                    <a:pt x="27" y="228"/>
                  </a:cubicBezTo>
                  <a:cubicBezTo>
                    <a:pt x="13" y="230"/>
                    <a:pt x="13" y="230"/>
                    <a:pt x="13" y="230"/>
                  </a:cubicBezTo>
                  <a:cubicBezTo>
                    <a:pt x="0" y="236"/>
                    <a:pt x="0" y="236"/>
                    <a:pt x="0" y="236"/>
                  </a:cubicBezTo>
                  <a:cubicBezTo>
                    <a:pt x="0" y="246"/>
                    <a:pt x="0" y="246"/>
                    <a:pt x="0" y="246"/>
                  </a:cubicBezTo>
                  <a:cubicBezTo>
                    <a:pt x="13" y="251"/>
                    <a:pt x="13" y="251"/>
                    <a:pt x="13" y="251"/>
                  </a:cubicBezTo>
                  <a:cubicBezTo>
                    <a:pt x="27" y="254"/>
                    <a:pt x="27" y="254"/>
                    <a:pt x="27" y="254"/>
                  </a:cubicBezTo>
                  <a:cubicBezTo>
                    <a:pt x="28" y="267"/>
                    <a:pt x="28" y="267"/>
                    <a:pt x="28" y="267"/>
                  </a:cubicBezTo>
                  <a:cubicBezTo>
                    <a:pt x="15" y="272"/>
                    <a:pt x="15" y="272"/>
                    <a:pt x="15" y="272"/>
                  </a:cubicBezTo>
                  <a:cubicBezTo>
                    <a:pt x="3" y="280"/>
                    <a:pt x="3" y="280"/>
                    <a:pt x="3" y="280"/>
                  </a:cubicBezTo>
                  <a:cubicBezTo>
                    <a:pt x="5" y="290"/>
                    <a:pt x="5" y="290"/>
                    <a:pt x="5" y="290"/>
                  </a:cubicBezTo>
                  <a:cubicBezTo>
                    <a:pt x="19" y="293"/>
                    <a:pt x="19" y="293"/>
                    <a:pt x="19" y="293"/>
                  </a:cubicBezTo>
                  <a:cubicBezTo>
                    <a:pt x="33" y="293"/>
                    <a:pt x="33" y="293"/>
                    <a:pt x="33" y="293"/>
                  </a:cubicBezTo>
                  <a:cubicBezTo>
                    <a:pt x="37" y="306"/>
                    <a:pt x="37" y="306"/>
                    <a:pt x="37" y="306"/>
                  </a:cubicBezTo>
                  <a:cubicBezTo>
                    <a:pt x="25" y="313"/>
                    <a:pt x="25" y="313"/>
                    <a:pt x="25" y="313"/>
                  </a:cubicBezTo>
                  <a:cubicBezTo>
                    <a:pt x="14" y="323"/>
                    <a:pt x="14" y="323"/>
                    <a:pt x="14" y="323"/>
                  </a:cubicBezTo>
                  <a:cubicBezTo>
                    <a:pt x="18" y="333"/>
                    <a:pt x="18" y="333"/>
                    <a:pt x="18" y="333"/>
                  </a:cubicBezTo>
                  <a:cubicBezTo>
                    <a:pt x="32" y="333"/>
                    <a:pt x="32" y="333"/>
                    <a:pt x="32" y="333"/>
                  </a:cubicBezTo>
                  <a:cubicBezTo>
                    <a:pt x="46" y="331"/>
                    <a:pt x="46" y="331"/>
                    <a:pt x="46" y="331"/>
                  </a:cubicBezTo>
                  <a:cubicBezTo>
                    <a:pt x="52" y="343"/>
                    <a:pt x="52" y="343"/>
                    <a:pt x="52" y="343"/>
                  </a:cubicBezTo>
                  <a:cubicBezTo>
                    <a:pt x="42" y="352"/>
                    <a:pt x="42" y="352"/>
                    <a:pt x="42" y="352"/>
                  </a:cubicBezTo>
                  <a:cubicBezTo>
                    <a:pt x="33" y="364"/>
                    <a:pt x="33" y="364"/>
                    <a:pt x="33" y="364"/>
                  </a:cubicBezTo>
                  <a:cubicBezTo>
                    <a:pt x="38" y="372"/>
                    <a:pt x="38" y="372"/>
                    <a:pt x="38" y="372"/>
                  </a:cubicBezTo>
                  <a:cubicBezTo>
                    <a:pt x="53" y="370"/>
                    <a:pt x="53" y="370"/>
                    <a:pt x="53" y="370"/>
                  </a:cubicBezTo>
                  <a:cubicBezTo>
                    <a:pt x="66" y="365"/>
                    <a:pt x="66" y="365"/>
                    <a:pt x="66" y="365"/>
                  </a:cubicBezTo>
                  <a:cubicBezTo>
                    <a:pt x="74" y="376"/>
                    <a:pt x="74" y="376"/>
                    <a:pt x="74" y="376"/>
                  </a:cubicBezTo>
                  <a:cubicBezTo>
                    <a:pt x="66" y="387"/>
                    <a:pt x="66" y="387"/>
                    <a:pt x="66" y="387"/>
                  </a:cubicBezTo>
                  <a:cubicBezTo>
                    <a:pt x="59" y="400"/>
                    <a:pt x="59" y="400"/>
                    <a:pt x="59" y="400"/>
                  </a:cubicBezTo>
                  <a:cubicBezTo>
                    <a:pt x="66" y="407"/>
                    <a:pt x="66" y="407"/>
                    <a:pt x="66" y="407"/>
                  </a:cubicBezTo>
                  <a:cubicBezTo>
                    <a:pt x="80" y="402"/>
                    <a:pt x="80" y="402"/>
                    <a:pt x="80" y="402"/>
                  </a:cubicBezTo>
                  <a:cubicBezTo>
                    <a:pt x="92" y="395"/>
                    <a:pt x="92" y="395"/>
                    <a:pt x="92" y="395"/>
                  </a:cubicBezTo>
                  <a:cubicBezTo>
                    <a:pt x="102" y="404"/>
                    <a:pt x="102" y="404"/>
                    <a:pt x="102" y="404"/>
                  </a:cubicBezTo>
                  <a:cubicBezTo>
                    <a:pt x="96" y="416"/>
                    <a:pt x="96" y="416"/>
                    <a:pt x="96" y="416"/>
                  </a:cubicBezTo>
                  <a:cubicBezTo>
                    <a:pt x="92" y="431"/>
                    <a:pt x="92" y="431"/>
                    <a:pt x="92" y="431"/>
                  </a:cubicBezTo>
                  <a:cubicBezTo>
                    <a:pt x="100" y="437"/>
                    <a:pt x="100" y="437"/>
                    <a:pt x="100" y="437"/>
                  </a:cubicBezTo>
                  <a:cubicBezTo>
                    <a:pt x="112" y="429"/>
                    <a:pt x="112" y="429"/>
                    <a:pt x="112" y="429"/>
                  </a:cubicBezTo>
                  <a:cubicBezTo>
                    <a:pt x="123" y="420"/>
                    <a:pt x="123" y="420"/>
                    <a:pt x="123" y="420"/>
                  </a:cubicBezTo>
                  <a:cubicBezTo>
                    <a:pt x="134" y="427"/>
                    <a:pt x="134" y="427"/>
                    <a:pt x="134" y="427"/>
                  </a:cubicBezTo>
                  <a:cubicBezTo>
                    <a:pt x="130" y="440"/>
                    <a:pt x="130" y="440"/>
                    <a:pt x="130" y="440"/>
                  </a:cubicBezTo>
                  <a:cubicBezTo>
                    <a:pt x="129" y="455"/>
                    <a:pt x="129" y="455"/>
                    <a:pt x="129" y="455"/>
                  </a:cubicBezTo>
                  <a:cubicBezTo>
                    <a:pt x="138" y="459"/>
                    <a:pt x="138" y="459"/>
                    <a:pt x="138" y="459"/>
                  </a:cubicBezTo>
                  <a:cubicBezTo>
                    <a:pt x="149" y="450"/>
                    <a:pt x="149" y="450"/>
                    <a:pt x="149" y="450"/>
                  </a:cubicBezTo>
                  <a:cubicBezTo>
                    <a:pt x="157" y="439"/>
                    <a:pt x="157" y="439"/>
                    <a:pt x="157" y="439"/>
                  </a:cubicBezTo>
                  <a:cubicBezTo>
                    <a:pt x="170" y="444"/>
                    <a:pt x="170" y="444"/>
                    <a:pt x="170" y="444"/>
                  </a:cubicBezTo>
                  <a:cubicBezTo>
                    <a:pt x="169" y="457"/>
                    <a:pt x="169" y="457"/>
                    <a:pt x="169" y="457"/>
                  </a:cubicBezTo>
                  <a:cubicBezTo>
                    <a:pt x="170" y="472"/>
                    <a:pt x="170" y="472"/>
                    <a:pt x="170" y="472"/>
                  </a:cubicBezTo>
                  <a:cubicBezTo>
                    <a:pt x="180" y="475"/>
                    <a:pt x="180" y="475"/>
                    <a:pt x="180" y="475"/>
                  </a:cubicBezTo>
                  <a:cubicBezTo>
                    <a:pt x="189" y="463"/>
                    <a:pt x="189" y="463"/>
                    <a:pt x="189" y="463"/>
                  </a:cubicBezTo>
                  <a:cubicBezTo>
                    <a:pt x="195" y="451"/>
                    <a:pt x="195" y="451"/>
                    <a:pt x="195" y="451"/>
                  </a:cubicBezTo>
                  <a:cubicBezTo>
                    <a:pt x="209" y="453"/>
                    <a:pt x="209" y="453"/>
                    <a:pt x="209" y="453"/>
                  </a:cubicBezTo>
                  <a:cubicBezTo>
                    <a:pt x="210" y="467"/>
                    <a:pt x="210" y="467"/>
                    <a:pt x="210" y="467"/>
                  </a:cubicBezTo>
                  <a:cubicBezTo>
                    <a:pt x="214" y="481"/>
                    <a:pt x="214" y="481"/>
                    <a:pt x="214" y="481"/>
                  </a:cubicBezTo>
                  <a:cubicBezTo>
                    <a:pt x="224" y="482"/>
                    <a:pt x="224" y="482"/>
                    <a:pt x="224" y="482"/>
                  </a:cubicBezTo>
                  <a:cubicBezTo>
                    <a:pt x="231" y="469"/>
                    <a:pt x="231" y="469"/>
                    <a:pt x="231" y="469"/>
                  </a:cubicBezTo>
                  <a:cubicBezTo>
                    <a:pt x="235" y="456"/>
                    <a:pt x="235" y="456"/>
                    <a:pt x="235" y="456"/>
                  </a:cubicBezTo>
                  <a:cubicBezTo>
                    <a:pt x="248" y="456"/>
                    <a:pt x="248" y="456"/>
                    <a:pt x="248" y="456"/>
                  </a:cubicBezTo>
                  <a:cubicBezTo>
                    <a:pt x="252" y="469"/>
                    <a:pt x="252" y="469"/>
                    <a:pt x="252" y="469"/>
                  </a:cubicBezTo>
                  <a:cubicBezTo>
                    <a:pt x="259" y="482"/>
                    <a:pt x="259" y="482"/>
                    <a:pt x="259" y="482"/>
                  </a:cubicBezTo>
                  <a:cubicBezTo>
                    <a:pt x="269" y="481"/>
                    <a:pt x="269" y="481"/>
                    <a:pt x="269" y="481"/>
                  </a:cubicBezTo>
                  <a:cubicBezTo>
                    <a:pt x="273" y="467"/>
                    <a:pt x="273" y="467"/>
                    <a:pt x="273" y="467"/>
                  </a:cubicBezTo>
                  <a:cubicBezTo>
                    <a:pt x="274" y="453"/>
                    <a:pt x="274" y="453"/>
                    <a:pt x="274" y="453"/>
                  </a:cubicBezTo>
                  <a:cubicBezTo>
                    <a:pt x="288" y="451"/>
                    <a:pt x="288" y="451"/>
                    <a:pt x="288" y="451"/>
                  </a:cubicBezTo>
                  <a:cubicBezTo>
                    <a:pt x="294" y="463"/>
                    <a:pt x="294" y="463"/>
                    <a:pt x="294" y="463"/>
                  </a:cubicBezTo>
                  <a:cubicBezTo>
                    <a:pt x="303" y="475"/>
                    <a:pt x="303" y="475"/>
                    <a:pt x="303" y="475"/>
                  </a:cubicBezTo>
                  <a:cubicBezTo>
                    <a:pt x="312" y="472"/>
                    <a:pt x="312" y="472"/>
                    <a:pt x="312" y="472"/>
                  </a:cubicBezTo>
                  <a:cubicBezTo>
                    <a:pt x="314" y="457"/>
                    <a:pt x="314" y="457"/>
                    <a:pt x="314" y="457"/>
                  </a:cubicBezTo>
                  <a:cubicBezTo>
                    <a:pt x="313" y="444"/>
                    <a:pt x="313" y="444"/>
                    <a:pt x="313" y="444"/>
                  </a:cubicBezTo>
                  <a:cubicBezTo>
                    <a:pt x="325" y="439"/>
                    <a:pt x="325" y="439"/>
                    <a:pt x="325" y="439"/>
                  </a:cubicBezTo>
                  <a:cubicBezTo>
                    <a:pt x="334" y="450"/>
                    <a:pt x="334" y="450"/>
                    <a:pt x="334" y="450"/>
                  </a:cubicBezTo>
                  <a:cubicBezTo>
                    <a:pt x="345" y="459"/>
                    <a:pt x="345" y="459"/>
                    <a:pt x="345" y="459"/>
                  </a:cubicBezTo>
                  <a:cubicBezTo>
                    <a:pt x="354" y="455"/>
                    <a:pt x="354" y="455"/>
                    <a:pt x="354" y="455"/>
                  </a:cubicBezTo>
                  <a:cubicBezTo>
                    <a:pt x="352" y="440"/>
                    <a:pt x="352" y="440"/>
                    <a:pt x="352" y="440"/>
                  </a:cubicBezTo>
                  <a:cubicBezTo>
                    <a:pt x="349" y="427"/>
                    <a:pt x="349" y="427"/>
                    <a:pt x="349" y="427"/>
                  </a:cubicBezTo>
                  <a:cubicBezTo>
                    <a:pt x="360" y="420"/>
                    <a:pt x="360" y="420"/>
                    <a:pt x="360" y="420"/>
                  </a:cubicBezTo>
                  <a:cubicBezTo>
                    <a:pt x="370" y="429"/>
                    <a:pt x="370" y="429"/>
                    <a:pt x="370" y="429"/>
                  </a:cubicBezTo>
                  <a:cubicBezTo>
                    <a:pt x="383" y="437"/>
                    <a:pt x="383" y="437"/>
                    <a:pt x="383" y="437"/>
                  </a:cubicBezTo>
                  <a:cubicBezTo>
                    <a:pt x="391" y="431"/>
                    <a:pt x="391" y="431"/>
                    <a:pt x="391" y="431"/>
                  </a:cubicBezTo>
                  <a:cubicBezTo>
                    <a:pt x="387" y="416"/>
                    <a:pt x="387" y="416"/>
                    <a:pt x="387" y="416"/>
                  </a:cubicBezTo>
                  <a:cubicBezTo>
                    <a:pt x="381" y="404"/>
                    <a:pt x="381" y="404"/>
                    <a:pt x="381" y="404"/>
                  </a:cubicBezTo>
                  <a:cubicBezTo>
                    <a:pt x="391" y="395"/>
                    <a:pt x="391" y="395"/>
                    <a:pt x="391" y="395"/>
                  </a:cubicBezTo>
                  <a:cubicBezTo>
                    <a:pt x="403" y="402"/>
                    <a:pt x="403" y="402"/>
                    <a:pt x="403" y="402"/>
                  </a:cubicBezTo>
                  <a:cubicBezTo>
                    <a:pt x="417" y="407"/>
                    <a:pt x="417" y="407"/>
                    <a:pt x="417" y="407"/>
                  </a:cubicBezTo>
                  <a:cubicBezTo>
                    <a:pt x="423" y="400"/>
                    <a:pt x="423" y="400"/>
                    <a:pt x="423" y="400"/>
                  </a:cubicBezTo>
                  <a:cubicBezTo>
                    <a:pt x="417" y="387"/>
                    <a:pt x="417" y="387"/>
                    <a:pt x="417" y="387"/>
                  </a:cubicBezTo>
                  <a:cubicBezTo>
                    <a:pt x="409" y="376"/>
                    <a:pt x="409" y="376"/>
                    <a:pt x="409" y="376"/>
                  </a:cubicBezTo>
                  <a:cubicBezTo>
                    <a:pt x="417" y="365"/>
                    <a:pt x="417" y="365"/>
                    <a:pt x="417" y="365"/>
                  </a:cubicBezTo>
                  <a:cubicBezTo>
                    <a:pt x="430" y="370"/>
                    <a:pt x="430" y="370"/>
                    <a:pt x="430" y="370"/>
                  </a:cubicBezTo>
                  <a:cubicBezTo>
                    <a:pt x="444" y="372"/>
                    <a:pt x="444" y="372"/>
                    <a:pt x="444" y="372"/>
                  </a:cubicBezTo>
                  <a:cubicBezTo>
                    <a:pt x="450" y="364"/>
                    <a:pt x="450" y="364"/>
                    <a:pt x="450" y="364"/>
                  </a:cubicBezTo>
                  <a:cubicBezTo>
                    <a:pt x="441" y="352"/>
                    <a:pt x="441" y="352"/>
                    <a:pt x="441" y="352"/>
                  </a:cubicBezTo>
                  <a:cubicBezTo>
                    <a:pt x="431" y="343"/>
                    <a:pt x="431" y="343"/>
                    <a:pt x="431" y="343"/>
                  </a:cubicBezTo>
                  <a:cubicBezTo>
                    <a:pt x="437" y="331"/>
                    <a:pt x="437" y="331"/>
                    <a:pt x="437" y="331"/>
                  </a:cubicBezTo>
                  <a:cubicBezTo>
                    <a:pt x="450" y="333"/>
                    <a:pt x="450" y="333"/>
                    <a:pt x="450" y="333"/>
                  </a:cubicBezTo>
                  <a:cubicBezTo>
                    <a:pt x="465" y="333"/>
                    <a:pt x="465" y="333"/>
                    <a:pt x="465" y="333"/>
                  </a:cubicBezTo>
                  <a:cubicBezTo>
                    <a:pt x="469" y="323"/>
                    <a:pt x="469" y="323"/>
                    <a:pt x="469" y="323"/>
                  </a:cubicBezTo>
                  <a:cubicBezTo>
                    <a:pt x="458" y="313"/>
                    <a:pt x="458" y="313"/>
                    <a:pt x="458" y="313"/>
                  </a:cubicBezTo>
                  <a:cubicBezTo>
                    <a:pt x="446" y="306"/>
                    <a:pt x="446" y="306"/>
                    <a:pt x="446" y="306"/>
                  </a:cubicBezTo>
                  <a:cubicBezTo>
                    <a:pt x="450" y="293"/>
                    <a:pt x="450" y="293"/>
                    <a:pt x="450" y="293"/>
                  </a:cubicBezTo>
                  <a:cubicBezTo>
                    <a:pt x="464" y="293"/>
                    <a:pt x="464" y="293"/>
                    <a:pt x="464" y="293"/>
                  </a:cubicBezTo>
                  <a:cubicBezTo>
                    <a:pt x="478" y="290"/>
                    <a:pt x="478" y="290"/>
                    <a:pt x="478" y="290"/>
                  </a:cubicBezTo>
                  <a:cubicBezTo>
                    <a:pt x="480" y="280"/>
                    <a:pt x="480" y="280"/>
                    <a:pt x="480" y="280"/>
                  </a:cubicBezTo>
                  <a:cubicBezTo>
                    <a:pt x="468" y="272"/>
                    <a:pt x="468" y="272"/>
                    <a:pt x="468" y="272"/>
                  </a:cubicBezTo>
                  <a:cubicBezTo>
                    <a:pt x="455" y="267"/>
                    <a:pt x="455" y="267"/>
                    <a:pt x="455" y="267"/>
                  </a:cubicBezTo>
                  <a:cubicBezTo>
                    <a:pt x="456" y="254"/>
                    <a:pt x="456" y="254"/>
                    <a:pt x="456" y="254"/>
                  </a:cubicBezTo>
                  <a:lnTo>
                    <a:pt x="469" y="251"/>
                  </a:lnTo>
                  <a:close/>
                  <a:moveTo>
                    <a:pt x="302" y="75"/>
                  </a:moveTo>
                  <a:cubicBezTo>
                    <a:pt x="318" y="82"/>
                    <a:pt x="318" y="82"/>
                    <a:pt x="318" y="82"/>
                  </a:cubicBezTo>
                  <a:cubicBezTo>
                    <a:pt x="333" y="90"/>
                    <a:pt x="333" y="90"/>
                    <a:pt x="333" y="90"/>
                  </a:cubicBezTo>
                  <a:cubicBezTo>
                    <a:pt x="347" y="99"/>
                    <a:pt x="347" y="99"/>
                    <a:pt x="347" y="99"/>
                  </a:cubicBezTo>
                  <a:cubicBezTo>
                    <a:pt x="360" y="110"/>
                    <a:pt x="360" y="110"/>
                    <a:pt x="360" y="110"/>
                  </a:cubicBezTo>
                  <a:cubicBezTo>
                    <a:pt x="372" y="122"/>
                    <a:pt x="372" y="122"/>
                    <a:pt x="372" y="122"/>
                  </a:cubicBezTo>
                  <a:cubicBezTo>
                    <a:pt x="383" y="135"/>
                    <a:pt x="383" y="135"/>
                    <a:pt x="383" y="135"/>
                  </a:cubicBezTo>
                  <a:cubicBezTo>
                    <a:pt x="393" y="149"/>
                    <a:pt x="393" y="149"/>
                    <a:pt x="393" y="149"/>
                  </a:cubicBezTo>
                  <a:cubicBezTo>
                    <a:pt x="393" y="151"/>
                    <a:pt x="393" y="151"/>
                    <a:pt x="393" y="151"/>
                  </a:cubicBezTo>
                  <a:cubicBezTo>
                    <a:pt x="308" y="187"/>
                    <a:pt x="308" y="187"/>
                    <a:pt x="308" y="187"/>
                  </a:cubicBezTo>
                  <a:cubicBezTo>
                    <a:pt x="304" y="183"/>
                    <a:pt x="304" y="183"/>
                    <a:pt x="304" y="183"/>
                  </a:cubicBezTo>
                  <a:cubicBezTo>
                    <a:pt x="298" y="177"/>
                    <a:pt x="298" y="177"/>
                    <a:pt x="298" y="177"/>
                  </a:cubicBezTo>
                  <a:cubicBezTo>
                    <a:pt x="291" y="171"/>
                    <a:pt x="291" y="171"/>
                    <a:pt x="291" y="171"/>
                  </a:cubicBezTo>
                  <a:cubicBezTo>
                    <a:pt x="284" y="166"/>
                    <a:pt x="284" y="166"/>
                    <a:pt x="284" y="166"/>
                  </a:cubicBezTo>
                  <a:cubicBezTo>
                    <a:pt x="276" y="162"/>
                    <a:pt x="276" y="162"/>
                    <a:pt x="276" y="162"/>
                  </a:cubicBezTo>
                  <a:cubicBezTo>
                    <a:pt x="271" y="160"/>
                    <a:pt x="271" y="160"/>
                    <a:pt x="271" y="160"/>
                  </a:cubicBezTo>
                  <a:cubicBezTo>
                    <a:pt x="278" y="68"/>
                    <a:pt x="278" y="68"/>
                    <a:pt x="278" y="68"/>
                  </a:cubicBezTo>
                  <a:cubicBezTo>
                    <a:pt x="286" y="70"/>
                    <a:pt x="286" y="70"/>
                    <a:pt x="286" y="70"/>
                  </a:cubicBezTo>
                  <a:lnTo>
                    <a:pt x="302" y="75"/>
                  </a:lnTo>
                  <a:close/>
                  <a:moveTo>
                    <a:pt x="241" y="186"/>
                  </a:moveTo>
                  <a:cubicBezTo>
                    <a:pt x="271" y="186"/>
                    <a:pt x="295" y="210"/>
                    <a:pt x="295" y="239"/>
                  </a:cubicBezTo>
                  <a:cubicBezTo>
                    <a:pt x="295" y="269"/>
                    <a:pt x="271" y="293"/>
                    <a:pt x="241" y="293"/>
                  </a:cubicBezTo>
                  <a:cubicBezTo>
                    <a:pt x="212" y="293"/>
                    <a:pt x="188" y="269"/>
                    <a:pt x="188" y="239"/>
                  </a:cubicBezTo>
                  <a:cubicBezTo>
                    <a:pt x="188" y="210"/>
                    <a:pt x="212" y="186"/>
                    <a:pt x="241" y="186"/>
                  </a:cubicBezTo>
                  <a:close/>
                  <a:moveTo>
                    <a:pt x="100" y="135"/>
                  </a:moveTo>
                  <a:cubicBezTo>
                    <a:pt x="111" y="122"/>
                    <a:pt x="111" y="122"/>
                    <a:pt x="111" y="122"/>
                  </a:cubicBezTo>
                  <a:cubicBezTo>
                    <a:pt x="123" y="110"/>
                    <a:pt x="123" y="110"/>
                    <a:pt x="123" y="110"/>
                  </a:cubicBezTo>
                  <a:cubicBezTo>
                    <a:pt x="136" y="99"/>
                    <a:pt x="136" y="99"/>
                    <a:pt x="136" y="99"/>
                  </a:cubicBezTo>
                  <a:cubicBezTo>
                    <a:pt x="150" y="90"/>
                    <a:pt x="150" y="90"/>
                    <a:pt x="150" y="90"/>
                  </a:cubicBezTo>
                  <a:cubicBezTo>
                    <a:pt x="165" y="82"/>
                    <a:pt x="165" y="82"/>
                    <a:pt x="165" y="82"/>
                  </a:cubicBezTo>
                  <a:cubicBezTo>
                    <a:pt x="181" y="75"/>
                    <a:pt x="181" y="75"/>
                    <a:pt x="181" y="75"/>
                  </a:cubicBezTo>
                  <a:cubicBezTo>
                    <a:pt x="197" y="70"/>
                    <a:pt x="197" y="70"/>
                    <a:pt x="197" y="70"/>
                  </a:cubicBezTo>
                  <a:cubicBezTo>
                    <a:pt x="205" y="68"/>
                    <a:pt x="205" y="68"/>
                    <a:pt x="205" y="68"/>
                  </a:cubicBezTo>
                  <a:cubicBezTo>
                    <a:pt x="212" y="160"/>
                    <a:pt x="212" y="160"/>
                    <a:pt x="212" y="160"/>
                  </a:cubicBezTo>
                  <a:cubicBezTo>
                    <a:pt x="208" y="162"/>
                    <a:pt x="208" y="162"/>
                    <a:pt x="208" y="162"/>
                  </a:cubicBezTo>
                  <a:cubicBezTo>
                    <a:pt x="201" y="165"/>
                    <a:pt x="201" y="165"/>
                    <a:pt x="201" y="165"/>
                  </a:cubicBezTo>
                  <a:cubicBezTo>
                    <a:pt x="195" y="169"/>
                    <a:pt x="195" y="169"/>
                    <a:pt x="195" y="169"/>
                  </a:cubicBezTo>
                  <a:cubicBezTo>
                    <a:pt x="189" y="173"/>
                    <a:pt x="189" y="173"/>
                    <a:pt x="189" y="173"/>
                  </a:cubicBezTo>
                  <a:cubicBezTo>
                    <a:pt x="183" y="178"/>
                    <a:pt x="183" y="178"/>
                    <a:pt x="183" y="178"/>
                  </a:cubicBezTo>
                  <a:cubicBezTo>
                    <a:pt x="181" y="180"/>
                    <a:pt x="181" y="180"/>
                    <a:pt x="181" y="180"/>
                  </a:cubicBezTo>
                  <a:cubicBezTo>
                    <a:pt x="178" y="183"/>
                    <a:pt x="178" y="183"/>
                    <a:pt x="178" y="183"/>
                  </a:cubicBezTo>
                  <a:cubicBezTo>
                    <a:pt x="175" y="187"/>
                    <a:pt x="175" y="187"/>
                    <a:pt x="175" y="187"/>
                  </a:cubicBezTo>
                  <a:cubicBezTo>
                    <a:pt x="89" y="151"/>
                    <a:pt x="89" y="151"/>
                    <a:pt x="89" y="151"/>
                  </a:cubicBezTo>
                  <a:cubicBezTo>
                    <a:pt x="90" y="149"/>
                    <a:pt x="90" y="149"/>
                    <a:pt x="90" y="149"/>
                  </a:cubicBezTo>
                  <a:lnTo>
                    <a:pt x="100" y="135"/>
                  </a:lnTo>
                  <a:close/>
                  <a:moveTo>
                    <a:pt x="100" y="346"/>
                  </a:moveTo>
                  <a:cubicBezTo>
                    <a:pt x="90" y="332"/>
                    <a:pt x="90" y="332"/>
                    <a:pt x="90" y="332"/>
                  </a:cubicBezTo>
                  <a:cubicBezTo>
                    <a:pt x="82" y="317"/>
                    <a:pt x="82" y="317"/>
                    <a:pt x="82" y="317"/>
                  </a:cubicBezTo>
                  <a:cubicBezTo>
                    <a:pt x="75" y="301"/>
                    <a:pt x="75" y="301"/>
                    <a:pt x="75" y="301"/>
                  </a:cubicBezTo>
                  <a:cubicBezTo>
                    <a:pt x="70" y="285"/>
                    <a:pt x="70" y="285"/>
                    <a:pt x="70" y="285"/>
                  </a:cubicBezTo>
                  <a:cubicBezTo>
                    <a:pt x="67" y="268"/>
                    <a:pt x="67" y="268"/>
                    <a:pt x="67" y="268"/>
                  </a:cubicBezTo>
                  <a:cubicBezTo>
                    <a:pt x="65" y="250"/>
                    <a:pt x="65" y="250"/>
                    <a:pt x="65" y="250"/>
                  </a:cubicBezTo>
                  <a:cubicBezTo>
                    <a:pt x="65" y="241"/>
                    <a:pt x="65" y="241"/>
                    <a:pt x="65" y="241"/>
                  </a:cubicBezTo>
                  <a:cubicBezTo>
                    <a:pt x="65" y="232"/>
                    <a:pt x="65" y="232"/>
                    <a:pt x="65" y="232"/>
                  </a:cubicBezTo>
                  <a:cubicBezTo>
                    <a:pt x="66" y="218"/>
                    <a:pt x="66" y="218"/>
                    <a:pt x="66" y="218"/>
                  </a:cubicBezTo>
                  <a:cubicBezTo>
                    <a:pt x="157" y="241"/>
                    <a:pt x="157" y="241"/>
                    <a:pt x="157" y="241"/>
                  </a:cubicBezTo>
                  <a:cubicBezTo>
                    <a:pt x="157" y="242"/>
                    <a:pt x="157" y="242"/>
                    <a:pt x="157" y="242"/>
                  </a:cubicBezTo>
                  <a:cubicBezTo>
                    <a:pt x="157" y="247"/>
                    <a:pt x="157" y="247"/>
                    <a:pt x="157" y="247"/>
                  </a:cubicBezTo>
                  <a:cubicBezTo>
                    <a:pt x="158" y="252"/>
                    <a:pt x="158" y="252"/>
                    <a:pt x="158" y="252"/>
                  </a:cubicBezTo>
                  <a:cubicBezTo>
                    <a:pt x="158" y="256"/>
                    <a:pt x="158" y="256"/>
                    <a:pt x="158" y="256"/>
                  </a:cubicBezTo>
                  <a:cubicBezTo>
                    <a:pt x="159" y="261"/>
                    <a:pt x="159" y="261"/>
                    <a:pt x="159" y="261"/>
                  </a:cubicBezTo>
                  <a:cubicBezTo>
                    <a:pt x="161" y="265"/>
                    <a:pt x="161" y="265"/>
                    <a:pt x="161" y="265"/>
                  </a:cubicBezTo>
                  <a:cubicBezTo>
                    <a:pt x="162" y="270"/>
                    <a:pt x="162" y="270"/>
                    <a:pt x="162" y="270"/>
                  </a:cubicBezTo>
                  <a:cubicBezTo>
                    <a:pt x="164" y="275"/>
                    <a:pt x="164" y="275"/>
                    <a:pt x="164" y="275"/>
                  </a:cubicBezTo>
                  <a:cubicBezTo>
                    <a:pt x="166" y="277"/>
                    <a:pt x="166" y="277"/>
                    <a:pt x="166" y="277"/>
                  </a:cubicBezTo>
                  <a:cubicBezTo>
                    <a:pt x="167" y="279"/>
                    <a:pt x="167" y="279"/>
                    <a:pt x="167" y="279"/>
                  </a:cubicBezTo>
                  <a:cubicBezTo>
                    <a:pt x="169" y="284"/>
                    <a:pt x="169" y="284"/>
                    <a:pt x="169" y="284"/>
                  </a:cubicBezTo>
                  <a:cubicBezTo>
                    <a:pt x="172" y="288"/>
                    <a:pt x="172" y="288"/>
                    <a:pt x="172" y="288"/>
                  </a:cubicBezTo>
                  <a:cubicBezTo>
                    <a:pt x="175" y="291"/>
                    <a:pt x="175" y="291"/>
                    <a:pt x="175" y="291"/>
                  </a:cubicBezTo>
                  <a:cubicBezTo>
                    <a:pt x="119" y="368"/>
                    <a:pt x="119" y="368"/>
                    <a:pt x="119" y="368"/>
                  </a:cubicBezTo>
                  <a:cubicBezTo>
                    <a:pt x="111" y="360"/>
                    <a:pt x="111" y="360"/>
                    <a:pt x="111" y="360"/>
                  </a:cubicBezTo>
                  <a:lnTo>
                    <a:pt x="100" y="346"/>
                  </a:lnTo>
                  <a:close/>
                  <a:moveTo>
                    <a:pt x="302" y="407"/>
                  </a:moveTo>
                  <a:cubicBezTo>
                    <a:pt x="286" y="412"/>
                    <a:pt x="286" y="412"/>
                    <a:pt x="286" y="412"/>
                  </a:cubicBezTo>
                  <a:cubicBezTo>
                    <a:pt x="268" y="416"/>
                    <a:pt x="268" y="416"/>
                    <a:pt x="268" y="416"/>
                  </a:cubicBezTo>
                  <a:cubicBezTo>
                    <a:pt x="250" y="417"/>
                    <a:pt x="250" y="417"/>
                    <a:pt x="250" y="417"/>
                  </a:cubicBezTo>
                  <a:cubicBezTo>
                    <a:pt x="241" y="417"/>
                    <a:pt x="241" y="417"/>
                    <a:pt x="241" y="417"/>
                  </a:cubicBezTo>
                  <a:cubicBezTo>
                    <a:pt x="232" y="417"/>
                    <a:pt x="232" y="417"/>
                    <a:pt x="232" y="417"/>
                  </a:cubicBezTo>
                  <a:cubicBezTo>
                    <a:pt x="214" y="416"/>
                    <a:pt x="214" y="416"/>
                    <a:pt x="214" y="416"/>
                  </a:cubicBezTo>
                  <a:cubicBezTo>
                    <a:pt x="197" y="412"/>
                    <a:pt x="197" y="412"/>
                    <a:pt x="197" y="412"/>
                  </a:cubicBezTo>
                  <a:cubicBezTo>
                    <a:pt x="181" y="407"/>
                    <a:pt x="181" y="407"/>
                    <a:pt x="181" y="407"/>
                  </a:cubicBezTo>
                  <a:cubicBezTo>
                    <a:pt x="179" y="406"/>
                    <a:pt x="179" y="406"/>
                    <a:pt x="179" y="406"/>
                  </a:cubicBezTo>
                  <a:cubicBezTo>
                    <a:pt x="222" y="322"/>
                    <a:pt x="222" y="322"/>
                    <a:pt x="222" y="322"/>
                  </a:cubicBezTo>
                  <a:cubicBezTo>
                    <a:pt x="223" y="322"/>
                    <a:pt x="223" y="322"/>
                    <a:pt x="223" y="322"/>
                  </a:cubicBezTo>
                  <a:cubicBezTo>
                    <a:pt x="228" y="323"/>
                    <a:pt x="228" y="323"/>
                    <a:pt x="228" y="323"/>
                  </a:cubicBezTo>
                  <a:cubicBezTo>
                    <a:pt x="231" y="323"/>
                    <a:pt x="231" y="323"/>
                    <a:pt x="231" y="323"/>
                  </a:cubicBezTo>
                  <a:cubicBezTo>
                    <a:pt x="232" y="324"/>
                    <a:pt x="232" y="324"/>
                    <a:pt x="232" y="324"/>
                  </a:cubicBezTo>
                  <a:cubicBezTo>
                    <a:pt x="238" y="324"/>
                    <a:pt x="238" y="324"/>
                    <a:pt x="238" y="324"/>
                  </a:cubicBezTo>
                  <a:cubicBezTo>
                    <a:pt x="244" y="324"/>
                    <a:pt x="244" y="324"/>
                    <a:pt x="244" y="324"/>
                  </a:cubicBezTo>
                  <a:cubicBezTo>
                    <a:pt x="249" y="324"/>
                    <a:pt x="249" y="324"/>
                    <a:pt x="249" y="324"/>
                  </a:cubicBezTo>
                  <a:cubicBezTo>
                    <a:pt x="251" y="324"/>
                    <a:pt x="251" y="324"/>
                    <a:pt x="251" y="324"/>
                  </a:cubicBezTo>
                  <a:cubicBezTo>
                    <a:pt x="253" y="323"/>
                    <a:pt x="253" y="323"/>
                    <a:pt x="253" y="323"/>
                  </a:cubicBezTo>
                  <a:cubicBezTo>
                    <a:pt x="259" y="322"/>
                    <a:pt x="259" y="322"/>
                    <a:pt x="259" y="322"/>
                  </a:cubicBezTo>
                  <a:cubicBezTo>
                    <a:pt x="260" y="322"/>
                    <a:pt x="260" y="322"/>
                    <a:pt x="260" y="322"/>
                  </a:cubicBezTo>
                  <a:cubicBezTo>
                    <a:pt x="304" y="406"/>
                    <a:pt x="304" y="406"/>
                    <a:pt x="304" y="406"/>
                  </a:cubicBezTo>
                  <a:lnTo>
                    <a:pt x="302" y="407"/>
                  </a:lnTo>
                  <a:close/>
                  <a:moveTo>
                    <a:pt x="418" y="241"/>
                  </a:moveTo>
                  <a:cubicBezTo>
                    <a:pt x="418" y="250"/>
                    <a:pt x="418" y="250"/>
                    <a:pt x="418" y="250"/>
                  </a:cubicBezTo>
                  <a:cubicBezTo>
                    <a:pt x="416" y="268"/>
                    <a:pt x="416" y="268"/>
                    <a:pt x="416" y="268"/>
                  </a:cubicBezTo>
                  <a:cubicBezTo>
                    <a:pt x="413" y="285"/>
                    <a:pt x="413" y="285"/>
                    <a:pt x="413" y="285"/>
                  </a:cubicBezTo>
                  <a:cubicBezTo>
                    <a:pt x="407" y="301"/>
                    <a:pt x="407" y="301"/>
                    <a:pt x="407" y="301"/>
                  </a:cubicBezTo>
                  <a:cubicBezTo>
                    <a:pt x="401" y="317"/>
                    <a:pt x="401" y="317"/>
                    <a:pt x="401" y="317"/>
                  </a:cubicBezTo>
                  <a:cubicBezTo>
                    <a:pt x="393" y="332"/>
                    <a:pt x="393" y="332"/>
                    <a:pt x="393" y="332"/>
                  </a:cubicBezTo>
                  <a:cubicBezTo>
                    <a:pt x="383" y="346"/>
                    <a:pt x="383" y="346"/>
                    <a:pt x="383" y="346"/>
                  </a:cubicBezTo>
                  <a:cubicBezTo>
                    <a:pt x="372" y="360"/>
                    <a:pt x="372" y="360"/>
                    <a:pt x="372" y="360"/>
                  </a:cubicBezTo>
                  <a:cubicBezTo>
                    <a:pt x="363" y="368"/>
                    <a:pt x="363" y="368"/>
                    <a:pt x="363" y="368"/>
                  </a:cubicBezTo>
                  <a:cubicBezTo>
                    <a:pt x="308" y="291"/>
                    <a:pt x="308" y="291"/>
                    <a:pt x="308" y="291"/>
                  </a:cubicBezTo>
                  <a:cubicBezTo>
                    <a:pt x="310" y="289"/>
                    <a:pt x="310" y="289"/>
                    <a:pt x="310" y="289"/>
                  </a:cubicBezTo>
                  <a:cubicBezTo>
                    <a:pt x="313" y="284"/>
                    <a:pt x="313" y="284"/>
                    <a:pt x="313" y="284"/>
                  </a:cubicBezTo>
                  <a:cubicBezTo>
                    <a:pt x="316" y="280"/>
                    <a:pt x="316" y="280"/>
                    <a:pt x="316" y="280"/>
                  </a:cubicBezTo>
                  <a:cubicBezTo>
                    <a:pt x="317" y="277"/>
                    <a:pt x="317" y="277"/>
                    <a:pt x="317" y="277"/>
                  </a:cubicBezTo>
                  <a:cubicBezTo>
                    <a:pt x="319" y="274"/>
                    <a:pt x="319" y="274"/>
                    <a:pt x="319" y="274"/>
                  </a:cubicBezTo>
                  <a:cubicBezTo>
                    <a:pt x="321" y="267"/>
                    <a:pt x="321" y="267"/>
                    <a:pt x="321" y="267"/>
                  </a:cubicBezTo>
                  <a:cubicBezTo>
                    <a:pt x="323" y="260"/>
                    <a:pt x="323" y="260"/>
                    <a:pt x="323" y="260"/>
                  </a:cubicBezTo>
                  <a:cubicBezTo>
                    <a:pt x="325" y="253"/>
                    <a:pt x="325" y="253"/>
                    <a:pt x="325" y="253"/>
                  </a:cubicBezTo>
                  <a:cubicBezTo>
                    <a:pt x="326" y="246"/>
                    <a:pt x="326" y="246"/>
                    <a:pt x="326" y="246"/>
                  </a:cubicBezTo>
                  <a:cubicBezTo>
                    <a:pt x="326" y="241"/>
                    <a:pt x="326" y="241"/>
                    <a:pt x="326" y="241"/>
                  </a:cubicBezTo>
                  <a:cubicBezTo>
                    <a:pt x="416" y="218"/>
                    <a:pt x="416" y="218"/>
                    <a:pt x="416" y="218"/>
                  </a:cubicBezTo>
                  <a:cubicBezTo>
                    <a:pt x="418" y="232"/>
                    <a:pt x="418" y="232"/>
                    <a:pt x="418" y="232"/>
                  </a:cubicBezTo>
                  <a:lnTo>
                    <a:pt x="418" y="241"/>
                  </a:lnTo>
                  <a:close/>
                </a:path>
              </a:pathLst>
            </a:custGeom>
            <a:solidFill>
              <a:schemeClr val="accent6">
                <a:lumMod val="20000"/>
                <a:lumOff val="80000"/>
              </a:schemeClr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85800">
                <a:defRPr/>
              </a:pPr>
              <a:endParaRPr lang="de-DE" sz="1350" dirty="0">
                <a:solidFill>
                  <a:prstClr val="black"/>
                </a:solidFill>
                <a:latin typeface="Arial"/>
              </a:endParaRPr>
            </a:p>
          </p:txBody>
        </p:sp>
        <p:sp>
          <p:nvSpPr>
            <p:cNvPr id="16" name="Freeform 31">
              <a:extLst>
                <a:ext uri="{FF2B5EF4-FFF2-40B4-BE49-F238E27FC236}">
                  <a16:creationId xmlns:a16="http://schemas.microsoft.com/office/drawing/2014/main" id="{0765C29C-9D96-4330-8817-5D0E9881A2F3}"/>
                </a:ext>
              </a:extLst>
            </p:cNvPr>
            <p:cNvSpPr>
              <a:spLocks noEditPoints="1"/>
            </p:cNvSpPr>
            <p:nvPr/>
          </p:nvSpPr>
          <p:spPr bwMode="auto">
            <a:xfrm flipH="1">
              <a:off x="5498548" y="3146170"/>
              <a:ext cx="528239" cy="538063"/>
            </a:xfrm>
            <a:custGeom>
              <a:avLst/>
              <a:gdLst>
                <a:gd name="T0" fmla="*/ 439 w 467"/>
                <a:gd name="T1" fmla="*/ 204 h 476"/>
                <a:gd name="T2" fmla="*/ 434 w 467"/>
                <a:gd name="T3" fmla="*/ 181 h 476"/>
                <a:gd name="T4" fmla="*/ 451 w 467"/>
                <a:gd name="T5" fmla="*/ 148 h 476"/>
                <a:gd name="T6" fmla="*/ 441 w 467"/>
                <a:gd name="T7" fmla="*/ 127 h 476"/>
                <a:gd name="T8" fmla="*/ 429 w 467"/>
                <a:gd name="T9" fmla="*/ 106 h 476"/>
                <a:gd name="T10" fmla="*/ 395 w 467"/>
                <a:gd name="T11" fmla="*/ 105 h 476"/>
                <a:gd name="T12" fmla="*/ 378 w 467"/>
                <a:gd name="T13" fmla="*/ 86 h 476"/>
                <a:gd name="T14" fmla="*/ 360 w 467"/>
                <a:gd name="T15" fmla="*/ 70 h 476"/>
                <a:gd name="T16" fmla="*/ 359 w 467"/>
                <a:gd name="T17" fmla="*/ 37 h 476"/>
                <a:gd name="T18" fmla="*/ 339 w 467"/>
                <a:gd name="T19" fmla="*/ 25 h 476"/>
                <a:gd name="T20" fmla="*/ 309 w 467"/>
                <a:gd name="T21" fmla="*/ 40 h 476"/>
                <a:gd name="T22" fmla="*/ 285 w 467"/>
                <a:gd name="T23" fmla="*/ 33 h 476"/>
                <a:gd name="T24" fmla="*/ 259 w 467"/>
                <a:gd name="T25" fmla="*/ 28 h 476"/>
                <a:gd name="T26" fmla="*/ 241 w 467"/>
                <a:gd name="T27" fmla="*/ 0 h 476"/>
                <a:gd name="T28" fmla="*/ 219 w 467"/>
                <a:gd name="T29" fmla="*/ 0 h 476"/>
                <a:gd name="T30" fmla="*/ 200 w 467"/>
                <a:gd name="T31" fmla="*/ 29 h 476"/>
                <a:gd name="T32" fmla="*/ 178 w 467"/>
                <a:gd name="T33" fmla="*/ 33 h 476"/>
                <a:gd name="T34" fmla="*/ 157 w 467"/>
                <a:gd name="T35" fmla="*/ 40 h 476"/>
                <a:gd name="T36" fmla="*/ 125 w 467"/>
                <a:gd name="T37" fmla="*/ 27 h 476"/>
                <a:gd name="T38" fmla="*/ 103 w 467"/>
                <a:gd name="T39" fmla="*/ 40 h 476"/>
                <a:gd name="T40" fmla="*/ 99 w 467"/>
                <a:gd name="T41" fmla="*/ 74 h 476"/>
                <a:gd name="T42" fmla="*/ 84 w 467"/>
                <a:gd name="T43" fmla="*/ 88 h 476"/>
                <a:gd name="T44" fmla="*/ 69 w 467"/>
                <a:gd name="T45" fmla="*/ 105 h 476"/>
                <a:gd name="T46" fmla="*/ 36 w 467"/>
                <a:gd name="T47" fmla="*/ 108 h 476"/>
                <a:gd name="T48" fmla="*/ 25 w 467"/>
                <a:gd name="T49" fmla="*/ 129 h 476"/>
                <a:gd name="T50" fmla="*/ 38 w 467"/>
                <a:gd name="T51" fmla="*/ 160 h 476"/>
                <a:gd name="T52" fmla="*/ 31 w 467"/>
                <a:gd name="T53" fmla="*/ 181 h 476"/>
                <a:gd name="T54" fmla="*/ 26 w 467"/>
                <a:gd name="T55" fmla="*/ 203 h 476"/>
                <a:gd name="T56" fmla="*/ 0 w 467"/>
                <a:gd name="T57" fmla="*/ 223 h 476"/>
                <a:gd name="T58" fmla="*/ 0 w 467"/>
                <a:gd name="T59" fmla="*/ 241 h 476"/>
                <a:gd name="T60" fmla="*/ 1 w 467"/>
                <a:gd name="T61" fmla="*/ 263 h 476"/>
                <a:gd name="T62" fmla="*/ 29 w 467"/>
                <a:gd name="T63" fmla="*/ 283 h 476"/>
                <a:gd name="T64" fmla="*/ 34 w 467"/>
                <a:gd name="T65" fmla="*/ 305 h 476"/>
                <a:gd name="T66" fmla="*/ 18 w 467"/>
                <a:gd name="T67" fmla="*/ 334 h 476"/>
                <a:gd name="T68" fmla="*/ 30 w 467"/>
                <a:gd name="T69" fmla="*/ 357 h 476"/>
                <a:gd name="T70" fmla="*/ 42 w 467"/>
                <a:gd name="T71" fmla="*/ 377 h 476"/>
                <a:gd name="T72" fmla="*/ 76 w 467"/>
                <a:gd name="T73" fmla="*/ 379 h 476"/>
                <a:gd name="T74" fmla="*/ 91 w 467"/>
                <a:gd name="T75" fmla="*/ 394 h 476"/>
                <a:gd name="T76" fmla="*/ 91 w 467"/>
                <a:gd name="T77" fmla="*/ 427 h 476"/>
                <a:gd name="T78" fmla="*/ 113 w 467"/>
                <a:gd name="T79" fmla="*/ 442 h 476"/>
                <a:gd name="T80" fmla="*/ 136 w 467"/>
                <a:gd name="T81" fmla="*/ 455 h 476"/>
                <a:gd name="T82" fmla="*/ 167 w 467"/>
                <a:gd name="T83" fmla="*/ 439 h 476"/>
                <a:gd name="T84" fmla="*/ 188 w 467"/>
                <a:gd name="T85" fmla="*/ 445 h 476"/>
                <a:gd name="T86" fmla="*/ 206 w 467"/>
                <a:gd name="T87" fmla="*/ 474 h 476"/>
                <a:gd name="T88" fmla="*/ 230 w 467"/>
                <a:gd name="T89" fmla="*/ 476 h 476"/>
                <a:gd name="T90" fmla="*/ 253 w 467"/>
                <a:gd name="T91" fmla="*/ 475 h 476"/>
                <a:gd name="T92" fmla="*/ 273 w 467"/>
                <a:gd name="T93" fmla="*/ 445 h 476"/>
                <a:gd name="T94" fmla="*/ 298 w 467"/>
                <a:gd name="T95" fmla="*/ 439 h 476"/>
                <a:gd name="T96" fmla="*/ 329 w 467"/>
                <a:gd name="T97" fmla="*/ 455 h 476"/>
                <a:gd name="T98" fmla="*/ 350 w 467"/>
                <a:gd name="T99" fmla="*/ 444 h 476"/>
                <a:gd name="T100" fmla="*/ 369 w 467"/>
                <a:gd name="T101" fmla="*/ 432 h 476"/>
                <a:gd name="T102" fmla="*/ 370 w 467"/>
                <a:gd name="T103" fmla="*/ 398 h 476"/>
                <a:gd name="T104" fmla="*/ 388 w 467"/>
                <a:gd name="T105" fmla="*/ 380 h 476"/>
                <a:gd name="T106" fmla="*/ 423 w 467"/>
                <a:gd name="T107" fmla="*/ 378 h 476"/>
                <a:gd name="T108" fmla="*/ 436 w 467"/>
                <a:gd name="T109" fmla="*/ 358 h 476"/>
                <a:gd name="T110" fmla="*/ 447 w 467"/>
                <a:gd name="T111" fmla="*/ 337 h 476"/>
                <a:gd name="T112" fmla="*/ 430 w 467"/>
                <a:gd name="T113" fmla="*/ 306 h 476"/>
                <a:gd name="T114" fmla="*/ 437 w 467"/>
                <a:gd name="T115" fmla="*/ 282 h 476"/>
                <a:gd name="T116" fmla="*/ 440 w 467"/>
                <a:gd name="T117" fmla="*/ 259 h 476"/>
                <a:gd name="T118" fmla="*/ 467 w 467"/>
                <a:gd name="T119" fmla="*/ 240 h 476"/>
                <a:gd name="T120" fmla="*/ 233 w 467"/>
                <a:gd name="T121" fmla="*/ 94 h 476"/>
                <a:gd name="T122" fmla="*/ 186 w 467"/>
                <a:gd name="T123" fmla="*/ 238 h 4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467" h="476">
                  <a:moveTo>
                    <a:pt x="466" y="221"/>
                  </a:moveTo>
                  <a:cubicBezTo>
                    <a:pt x="466" y="219"/>
                    <a:pt x="466" y="219"/>
                    <a:pt x="466" y="219"/>
                  </a:cubicBezTo>
                  <a:cubicBezTo>
                    <a:pt x="466" y="217"/>
                    <a:pt x="466" y="217"/>
                    <a:pt x="466" y="217"/>
                  </a:cubicBezTo>
                  <a:cubicBezTo>
                    <a:pt x="466" y="216"/>
                    <a:pt x="466" y="216"/>
                    <a:pt x="466" y="216"/>
                  </a:cubicBezTo>
                  <a:cubicBezTo>
                    <a:pt x="466" y="214"/>
                    <a:pt x="466" y="214"/>
                    <a:pt x="466" y="214"/>
                  </a:cubicBezTo>
                  <a:cubicBezTo>
                    <a:pt x="440" y="216"/>
                    <a:pt x="440" y="216"/>
                    <a:pt x="440" y="216"/>
                  </a:cubicBezTo>
                  <a:cubicBezTo>
                    <a:pt x="440" y="215"/>
                    <a:pt x="440" y="215"/>
                    <a:pt x="440" y="215"/>
                  </a:cubicBezTo>
                  <a:cubicBezTo>
                    <a:pt x="440" y="213"/>
                    <a:pt x="440" y="213"/>
                    <a:pt x="440" y="213"/>
                  </a:cubicBezTo>
                  <a:cubicBezTo>
                    <a:pt x="439" y="211"/>
                    <a:pt x="439" y="211"/>
                    <a:pt x="439" y="211"/>
                  </a:cubicBezTo>
                  <a:cubicBezTo>
                    <a:pt x="439" y="209"/>
                    <a:pt x="439" y="209"/>
                    <a:pt x="439" y="209"/>
                  </a:cubicBezTo>
                  <a:cubicBezTo>
                    <a:pt x="439" y="208"/>
                    <a:pt x="439" y="208"/>
                    <a:pt x="439" y="208"/>
                  </a:cubicBezTo>
                  <a:cubicBezTo>
                    <a:pt x="439" y="206"/>
                    <a:pt x="439" y="206"/>
                    <a:pt x="439" y="206"/>
                  </a:cubicBezTo>
                  <a:cubicBezTo>
                    <a:pt x="439" y="204"/>
                    <a:pt x="439" y="204"/>
                    <a:pt x="439" y="204"/>
                  </a:cubicBezTo>
                  <a:cubicBezTo>
                    <a:pt x="438" y="203"/>
                    <a:pt x="438" y="203"/>
                    <a:pt x="438" y="203"/>
                  </a:cubicBezTo>
                  <a:cubicBezTo>
                    <a:pt x="438" y="201"/>
                    <a:pt x="438" y="201"/>
                    <a:pt x="438" y="201"/>
                  </a:cubicBezTo>
                  <a:cubicBezTo>
                    <a:pt x="438" y="199"/>
                    <a:pt x="438" y="199"/>
                    <a:pt x="438" y="199"/>
                  </a:cubicBezTo>
                  <a:cubicBezTo>
                    <a:pt x="437" y="197"/>
                    <a:pt x="437" y="197"/>
                    <a:pt x="437" y="197"/>
                  </a:cubicBezTo>
                  <a:cubicBezTo>
                    <a:pt x="437" y="195"/>
                    <a:pt x="437" y="195"/>
                    <a:pt x="437" y="195"/>
                  </a:cubicBezTo>
                  <a:cubicBezTo>
                    <a:pt x="437" y="193"/>
                    <a:pt x="437" y="193"/>
                    <a:pt x="437" y="193"/>
                  </a:cubicBezTo>
                  <a:cubicBezTo>
                    <a:pt x="436" y="192"/>
                    <a:pt x="436" y="192"/>
                    <a:pt x="436" y="192"/>
                  </a:cubicBezTo>
                  <a:cubicBezTo>
                    <a:pt x="436" y="190"/>
                    <a:pt x="436" y="190"/>
                    <a:pt x="436" y="190"/>
                  </a:cubicBezTo>
                  <a:cubicBezTo>
                    <a:pt x="436" y="188"/>
                    <a:pt x="436" y="188"/>
                    <a:pt x="436" y="188"/>
                  </a:cubicBezTo>
                  <a:cubicBezTo>
                    <a:pt x="435" y="186"/>
                    <a:pt x="435" y="186"/>
                    <a:pt x="435" y="186"/>
                  </a:cubicBezTo>
                  <a:cubicBezTo>
                    <a:pt x="435" y="184"/>
                    <a:pt x="435" y="184"/>
                    <a:pt x="435" y="184"/>
                  </a:cubicBezTo>
                  <a:cubicBezTo>
                    <a:pt x="434" y="182"/>
                    <a:pt x="434" y="182"/>
                    <a:pt x="434" y="182"/>
                  </a:cubicBezTo>
                  <a:cubicBezTo>
                    <a:pt x="434" y="181"/>
                    <a:pt x="434" y="181"/>
                    <a:pt x="434" y="181"/>
                  </a:cubicBezTo>
                  <a:cubicBezTo>
                    <a:pt x="433" y="179"/>
                    <a:pt x="433" y="179"/>
                    <a:pt x="433" y="179"/>
                  </a:cubicBezTo>
                  <a:cubicBezTo>
                    <a:pt x="433" y="177"/>
                    <a:pt x="433" y="177"/>
                    <a:pt x="433" y="177"/>
                  </a:cubicBezTo>
                  <a:cubicBezTo>
                    <a:pt x="432" y="175"/>
                    <a:pt x="432" y="175"/>
                    <a:pt x="432" y="175"/>
                  </a:cubicBezTo>
                  <a:cubicBezTo>
                    <a:pt x="431" y="173"/>
                    <a:pt x="431" y="173"/>
                    <a:pt x="431" y="173"/>
                  </a:cubicBezTo>
                  <a:cubicBezTo>
                    <a:pt x="431" y="171"/>
                    <a:pt x="431" y="171"/>
                    <a:pt x="431" y="171"/>
                  </a:cubicBezTo>
                  <a:cubicBezTo>
                    <a:pt x="430" y="169"/>
                    <a:pt x="430" y="169"/>
                    <a:pt x="430" y="169"/>
                  </a:cubicBezTo>
                  <a:cubicBezTo>
                    <a:pt x="430" y="167"/>
                    <a:pt x="430" y="167"/>
                    <a:pt x="430" y="167"/>
                  </a:cubicBezTo>
                  <a:cubicBezTo>
                    <a:pt x="429" y="166"/>
                    <a:pt x="429" y="166"/>
                    <a:pt x="429" y="166"/>
                  </a:cubicBezTo>
                  <a:cubicBezTo>
                    <a:pt x="428" y="164"/>
                    <a:pt x="428" y="164"/>
                    <a:pt x="428" y="164"/>
                  </a:cubicBezTo>
                  <a:cubicBezTo>
                    <a:pt x="428" y="162"/>
                    <a:pt x="428" y="162"/>
                    <a:pt x="428" y="162"/>
                  </a:cubicBezTo>
                  <a:cubicBezTo>
                    <a:pt x="427" y="160"/>
                    <a:pt x="427" y="160"/>
                    <a:pt x="427" y="160"/>
                  </a:cubicBezTo>
                  <a:cubicBezTo>
                    <a:pt x="426" y="158"/>
                    <a:pt x="426" y="158"/>
                    <a:pt x="426" y="158"/>
                  </a:cubicBezTo>
                  <a:cubicBezTo>
                    <a:pt x="451" y="148"/>
                    <a:pt x="451" y="148"/>
                    <a:pt x="451" y="148"/>
                  </a:cubicBezTo>
                  <a:cubicBezTo>
                    <a:pt x="450" y="147"/>
                    <a:pt x="450" y="147"/>
                    <a:pt x="450" y="147"/>
                  </a:cubicBezTo>
                  <a:cubicBezTo>
                    <a:pt x="449" y="145"/>
                    <a:pt x="449" y="145"/>
                    <a:pt x="449" y="145"/>
                  </a:cubicBezTo>
                  <a:cubicBezTo>
                    <a:pt x="449" y="144"/>
                    <a:pt x="449" y="144"/>
                    <a:pt x="449" y="144"/>
                  </a:cubicBezTo>
                  <a:cubicBezTo>
                    <a:pt x="448" y="142"/>
                    <a:pt x="448" y="142"/>
                    <a:pt x="448" y="142"/>
                  </a:cubicBezTo>
                  <a:cubicBezTo>
                    <a:pt x="448" y="140"/>
                    <a:pt x="448" y="140"/>
                    <a:pt x="448" y="140"/>
                  </a:cubicBezTo>
                  <a:cubicBezTo>
                    <a:pt x="447" y="139"/>
                    <a:pt x="447" y="139"/>
                    <a:pt x="447" y="139"/>
                  </a:cubicBezTo>
                  <a:cubicBezTo>
                    <a:pt x="446" y="137"/>
                    <a:pt x="446" y="137"/>
                    <a:pt x="446" y="137"/>
                  </a:cubicBezTo>
                  <a:cubicBezTo>
                    <a:pt x="445" y="135"/>
                    <a:pt x="445" y="135"/>
                    <a:pt x="445" y="135"/>
                  </a:cubicBezTo>
                  <a:cubicBezTo>
                    <a:pt x="445" y="134"/>
                    <a:pt x="445" y="134"/>
                    <a:pt x="445" y="134"/>
                  </a:cubicBezTo>
                  <a:cubicBezTo>
                    <a:pt x="444" y="132"/>
                    <a:pt x="444" y="132"/>
                    <a:pt x="444" y="132"/>
                  </a:cubicBezTo>
                  <a:cubicBezTo>
                    <a:pt x="443" y="131"/>
                    <a:pt x="443" y="131"/>
                    <a:pt x="443" y="131"/>
                  </a:cubicBezTo>
                  <a:cubicBezTo>
                    <a:pt x="442" y="129"/>
                    <a:pt x="442" y="129"/>
                    <a:pt x="442" y="129"/>
                  </a:cubicBezTo>
                  <a:cubicBezTo>
                    <a:pt x="441" y="127"/>
                    <a:pt x="441" y="127"/>
                    <a:pt x="441" y="127"/>
                  </a:cubicBezTo>
                  <a:cubicBezTo>
                    <a:pt x="440" y="125"/>
                    <a:pt x="440" y="125"/>
                    <a:pt x="440" y="125"/>
                  </a:cubicBezTo>
                  <a:cubicBezTo>
                    <a:pt x="440" y="124"/>
                    <a:pt x="440" y="124"/>
                    <a:pt x="440" y="124"/>
                  </a:cubicBezTo>
                  <a:cubicBezTo>
                    <a:pt x="439" y="122"/>
                    <a:pt x="439" y="122"/>
                    <a:pt x="439" y="122"/>
                  </a:cubicBezTo>
                  <a:cubicBezTo>
                    <a:pt x="438" y="121"/>
                    <a:pt x="438" y="121"/>
                    <a:pt x="438" y="121"/>
                  </a:cubicBezTo>
                  <a:cubicBezTo>
                    <a:pt x="437" y="119"/>
                    <a:pt x="437" y="119"/>
                    <a:pt x="437" y="119"/>
                  </a:cubicBezTo>
                  <a:cubicBezTo>
                    <a:pt x="436" y="117"/>
                    <a:pt x="436" y="117"/>
                    <a:pt x="436" y="117"/>
                  </a:cubicBezTo>
                  <a:cubicBezTo>
                    <a:pt x="435" y="116"/>
                    <a:pt x="435" y="116"/>
                    <a:pt x="435" y="116"/>
                  </a:cubicBezTo>
                  <a:cubicBezTo>
                    <a:pt x="434" y="114"/>
                    <a:pt x="434" y="114"/>
                    <a:pt x="434" y="114"/>
                  </a:cubicBezTo>
                  <a:cubicBezTo>
                    <a:pt x="433" y="112"/>
                    <a:pt x="433" y="112"/>
                    <a:pt x="433" y="112"/>
                  </a:cubicBezTo>
                  <a:cubicBezTo>
                    <a:pt x="432" y="111"/>
                    <a:pt x="432" y="111"/>
                    <a:pt x="432" y="111"/>
                  </a:cubicBezTo>
                  <a:cubicBezTo>
                    <a:pt x="431" y="109"/>
                    <a:pt x="431" y="109"/>
                    <a:pt x="431" y="109"/>
                  </a:cubicBezTo>
                  <a:cubicBezTo>
                    <a:pt x="430" y="108"/>
                    <a:pt x="430" y="108"/>
                    <a:pt x="430" y="108"/>
                  </a:cubicBezTo>
                  <a:cubicBezTo>
                    <a:pt x="429" y="106"/>
                    <a:pt x="429" y="106"/>
                    <a:pt x="429" y="106"/>
                  </a:cubicBezTo>
                  <a:cubicBezTo>
                    <a:pt x="428" y="104"/>
                    <a:pt x="428" y="104"/>
                    <a:pt x="428" y="104"/>
                  </a:cubicBezTo>
                  <a:cubicBezTo>
                    <a:pt x="427" y="103"/>
                    <a:pt x="427" y="103"/>
                    <a:pt x="427" y="103"/>
                  </a:cubicBezTo>
                  <a:cubicBezTo>
                    <a:pt x="426" y="101"/>
                    <a:pt x="426" y="101"/>
                    <a:pt x="426" y="101"/>
                  </a:cubicBezTo>
                  <a:cubicBezTo>
                    <a:pt x="425" y="100"/>
                    <a:pt x="425" y="100"/>
                    <a:pt x="425" y="100"/>
                  </a:cubicBezTo>
                  <a:cubicBezTo>
                    <a:pt x="424" y="99"/>
                    <a:pt x="424" y="99"/>
                    <a:pt x="424" y="99"/>
                  </a:cubicBezTo>
                  <a:cubicBezTo>
                    <a:pt x="423" y="97"/>
                    <a:pt x="423" y="97"/>
                    <a:pt x="423" y="97"/>
                  </a:cubicBezTo>
                  <a:cubicBezTo>
                    <a:pt x="402" y="113"/>
                    <a:pt x="402" y="113"/>
                    <a:pt x="402" y="113"/>
                  </a:cubicBezTo>
                  <a:cubicBezTo>
                    <a:pt x="401" y="112"/>
                    <a:pt x="401" y="112"/>
                    <a:pt x="401" y="112"/>
                  </a:cubicBezTo>
                  <a:cubicBezTo>
                    <a:pt x="400" y="110"/>
                    <a:pt x="400" y="110"/>
                    <a:pt x="400" y="110"/>
                  </a:cubicBezTo>
                  <a:cubicBezTo>
                    <a:pt x="399" y="109"/>
                    <a:pt x="399" y="109"/>
                    <a:pt x="399" y="109"/>
                  </a:cubicBezTo>
                  <a:cubicBezTo>
                    <a:pt x="398" y="108"/>
                    <a:pt x="398" y="108"/>
                    <a:pt x="398" y="108"/>
                  </a:cubicBezTo>
                  <a:cubicBezTo>
                    <a:pt x="396" y="106"/>
                    <a:pt x="396" y="106"/>
                    <a:pt x="396" y="106"/>
                  </a:cubicBezTo>
                  <a:cubicBezTo>
                    <a:pt x="395" y="105"/>
                    <a:pt x="395" y="105"/>
                    <a:pt x="395" y="105"/>
                  </a:cubicBezTo>
                  <a:cubicBezTo>
                    <a:pt x="394" y="103"/>
                    <a:pt x="394" y="103"/>
                    <a:pt x="394" y="103"/>
                  </a:cubicBezTo>
                  <a:cubicBezTo>
                    <a:pt x="393" y="102"/>
                    <a:pt x="393" y="102"/>
                    <a:pt x="393" y="102"/>
                  </a:cubicBezTo>
                  <a:cubicBezTo>
                    <a:pt x="392" y="101"/>
                    <a:pt x="392" y="101"/>
                    <a:pt x="392" y="101"/>
                  </a:cubicBezTo>
                  <a:cubicBezTo>
                    <a:pt x="391" y="99"/>
                    <a:pt x="391" y="99"/>
                    <a:pt x="391" y="99"/>
                  </a:cubicBezTo>
                  <a:cubicBezTo>
                    <a:pt x="389" y="97"/>
                    <a:pt x="389" y="97"/>
                    <a:pt x="389" y="97"/>
                  </a:cubicBezTo>
                  <a:cubicBezTo>
                    <a:pt x="388" y="96"/>
                    <a:pt x="388" y="96"/>
                    <a:pt x="388" y="96"/>
                  </a:cubicBezTo>
                  <a:cubicBezTo>
                    <a:pt x="387" y="94"/>
                    <a:pt x="387" y="94"/>
                    <a:pt x="387" y="94"/>
                  </a:cubicBezTo>
                  <a:cubicBezTo>
                    <a:pt x="385" y="93"/>
                    <a:pt x="385" y="93"/>
                    <a:pt x="385" y="93"/>
                  </a:cubicBezTo>
                  <a:cubicBezTo>
                    <a:pt x="384" y="92"/>
                    <a:pt x="384" y="92"/>
                    <a:pt x="384" y="92"/>
                  </a:cubicBezTo>
                  <a:cubicBezTo>
                    <a:pt x="383" y="90"/>
                    <a:pt x="383" y="90"/>
                    <a:pt x="383" y="90"/>
                  </a:cubicBezTo>
                  <a:cubicBezTo>
                    <a:pt x="381" y="89"/>
                    <a:pt x="381" y="89"/>
                    <a:pt x="381" y="89"/>
                  </a:cubicBezTo>
                  <a:cubicBezTo>
                    <a:pt x="380" y="88"/>
                    <a:pt x="380" y="88"/>
                    <a:pt x="380" y="88"/>
                  </a:cubicBezTo>
                  <a:cubicBezTo>
                    <a:pt x="378" y="86"/>
                    <a:pt x="378" y="86"/>
                    <a:pt x="378" y="86"/>
                  </a:cubicBezTo>
                  <a:cubicBezTo>
                    <a:pt x="377" y="85"/>
                    <a:pt x="377" y="85"/>
                    <a:pt x="377" y="85"/>
                  </a:cubicBezTo>
                  <a:cubicBezTo>
                    <a:pt x="375" y="83"/>
                    <a:pt x="375" y="83"/>
                    <a:pt x="375" y="83"/>
                  </a:cubicBezTo>
                  <a:cubicBezTo>
                    <a:pt x="374" y="82"/>
                    <a:pt x="374" y="82"/>
                    <a:pt x="374" y="82"/>
                  </a:cubicBezTo>
                  <a:cubicBezTo>
                    <a:pt x="373" y="81"/>
                    <a:pt x="373" y="81"/>
                    <a:pt x="373" y="81"/>
                  </a:cubicBezTo>
                  <a:cubicBezTo>
                    <a:pt x="371" y="79"/>
                    <a:pt x="371" y="79"/>
                    <a:pt x="371" y="79"/>
                  </a:cubicBezTo>
                  <a:cubicBezTo>
                    <a:pt x="370" y="78"/>
                    <a:pt x="370" y="78"/>
                    <a:pt x="370" y="78"/>
                  </a:cubicBezTo>
                  <a:cubicBezTo>
                    <a:pt x="368" y="77"/>
                    <a:pt x="368" y="77"/>
                    <a:pt x="368" y="77"/>
                  </a:cubicBezTo>
                  <a:cubicBezTo>
                    <a:pt x="367" y="75"/>
                    <a:pt x="367" y="75"/>
                    <a:pt x="367" y="75"/>
                  </a:cubicBezTo>
                  <a:cubicBezTo>
                    <a:pt x="365" y="74"/>
                    <a:pt x="365" y="74"/>
                    <a:pt x="365" y="74"/>
                  </a:cubicBezTo>
                  <a:cubicBezTo>
                    <a:pt x="364" y="73"/>
                    <a:pt x="364" y="73"/>
                    <a:pt x="364" y="73"/>
                  </a:cubicBezTo>
                  <a:cubicBezTo>
                    <a:pt x="362" y="72"/>
                    <a:pt x="362" y="72"/>
                    <a:pt x="362" y="72"/>
                  </a:cubicBezTo>
                  <a:cubicBezTo>
                    <a:pt x="361" y="71"/>
                    <a:pt x="361" y="71"/>
                    <a:pt x="361" y="71"/>
                  </a:cubicBezTo>
                  <a:cubicBezTo>
                    <a:pt x="360" y="70"/>
                    <a:pt x="360" y="70"/>
                    <a:pt x="360" y="70"/>
                  </a:cubicBezTo>
                  <a:cubicBezTo>
                    <a:pt x="376" y="49"/>
                    <a:pt x="376" y="49"/>
                    <a:pt x="376" y="49"/>
                  </a:cubicBezTo>
                  <a:cubicBezTo>
                    <a:pt x="375" y="47"/>
                    <a:pt x="375" y="47"/>
                    <a:pt x="375" y="47"/>
                  </a:cubicBezTo>
                  <a:cubicBezTo>
                    <a:pt x="373" y="46"/>
                    <a:pt x="373" y="46"/>
                    <a:pt x="373" y="46"/>
                  </a:cubicBezTo>
                  <a:cubicBezTo>
                    <a:pt x="372" y="46"/>
                    <a:pt x="372" y="46"/>
                    <a:pt x="372" y="46"/>
                  </a:cubicBezTo>
                  <a:cubicBezTo>
                    <a:pt x="371" y="44"/>
                    <a:pt x="371" y="44"/>
                    <a:pt x="371" y="44"/>
                  </a:cubicBezTo>
                  <a:cubicBezTo>
                    <a:pt x="369" y="43"/>
                    <a:pt x="369" y="43"/>
                    <a:pt x="369" y="43"/>
                  </a:cubicBezTo>
                  <a:cubicBezTo>
                    <a:pt x="368" y="43"/>
                    <a:pt x="368" y="43"/>
                    <a:pt x="368" y="43"/>
                  </a:cubicBezTo>
                  <a:cubicBezTo>
                    <a:pt x="366" y="42"/>
                    <a:pt x="366" y="42"/>
                    <a:pt x="366" y="42"/>
                  </a:cubicBezTo>
                  <a:cubicBezTo>
                    <a:pt x="365" y="40"/>
                    <a:pt x="365" y="40"/>
                    <a:pt x="365" y="40"/>
                  </a:cubicBezTo>
                  <a:cubicBezTo>
                    <a:pt x="364" y="40"/>
                    <a:pt x="364" y="40"/>
                    <a:pt x="364" y="40"/>
                  </a:cubicBezTo>
                  <a:cubicBezTo>
                    <a:pt x="362" y="39"/>
                    <a:pt x="362" y="39"/>
                    <a:pt x="362" y="39"/>
                  </a:cubicBezTo>
                  <a:cubicBezTo>
                    <a:pt x="361" y="38"/>
                    <a:pt x="361" y="38"/>
                    <a:pt x="361" y="38"/>
                  </a:cubicBezTo>
                  <a:cubicBezTo>
                    <a:pt x="359" y="37"/>
                    <a:pt x="359" y="37"/>
                    <a:pt x="359" y="37"/>
                  </a:cubicBezTo>
                  <a:cubicBezTo>
                    <a:pt x="358" y="36"/>
                    <a:pt x="358" y="36"/>
                    <a:pt x="358" y="36"/>
                  </a:cubicBezTo>
                  <a:cubicBezTo>
                    <a:pt x="356" y="35"/>
                    <a:pt x="356" y="35"/>
                    <a:pt x="356" y="35"/>
                  </a:cubicBezTo>
                  <a:cubicBezTo>
                    <a:pt x="355" y="34"/>
                    <a:pt x="355" y="34"/>
                    <a:pt x="355" y="34"/>
                  </a:cubicBezTo>
                  <a:cubicBezTo>
                    <a:pt x="354" y="33"/>
                    <a:pt x="354" y="33"/>
                    <a:pt x="354" y="33"/>
                  </a:cubicBezTo>
                  <a:cubicBezTo>
                    <a:pt x="352" y="32"/>
                    <a:pt x="352" y="32"/>
                    <a:pt x="352" y="32"/>
                  </a:cubicBezTo>
                  <a:cubicBezTo>
                    <a:pt x="350" y="31"/>
                    <a:pt x="350" y="31"/>
                    <a:pt x="350" y="31"/>
                  </a:cubicBezTo>
                  <a:cubicBezTo>
                    <a:pt x="349" y="30"/>
                    <a:pt x="349" y="30"/>
                    <a:pt x="349" y="30"/>
                  </a:cubicBezTo>
                  <a:cubicBezTo>
                    <a:pt x="347" y="30"/>
                    <a:pt x="347" y="30"/>
                    <a:pt x="347" y="30"/>
                  </a:cubicBezTo>
                  <a:cubicBezTo>
                    <a:pt x="346" y="29"/>
                    <a:pt x="346" y="29"/>
                    <a:pt x="346" y="29"/>
                  </a:cubicBezTo>
                  <a:cubicBezTo>
                    <a:pt x="344" y="28"/>
                    <a:pt x="344" y="28"/>
                    <a:pt x="344" y="28"/>
                  </a:cubicBezTo>
                  <a:cubicBezTo>
                    <a:pt x="343" y="27"/>
                    <a:pt x="343" y="27"/>
                    <a:pt x="343" y="27"/>
                  </a:cubicBezTo>
                  <a:cubicBezTo>
                    <a:pt x="341" y="26"/>
                    <a:pt x="341" y="26"/>
                    <a:pt x="341" y="26"/>
                  </a:cubicBezTo>
                  <a:cubicBezTo>
                    <a:pt x="339" y="25"/>
                    <a:pt x="339" y="25"/>
                    <a:pt x="339" y="25"/>
                  </a:cubicBezTo>
                  <a:cubicBezTo>
                    <a:pt x="338" y="25"/>
                    <a:pt x="338" y="25"/>
                    <a:pt x="338" y="25"/>
                  </a:cubicBezTo>
                  <a:cubicBezTo>
                    <a:pt x="336" y="24"/>
                    <a:pt x="336" y="24"/>
                    <a:pt x="336" y="24"/>
                  </a:cubicBezTo>
                  <a:cubicBezTo>
                    <a:pt x="334" y="23"/>
                    <a:pt x="334" y="23"/>
                    <a:pt x="334" y="23"/>
                  </a:cubicBezTo>
                  <a:cubicBezTo>
                    <a:pt x="333" y="22"/>
                    <a:pt x="333" y="22"/>
                    <a:pt x="333" y="22"/>
                  </a:cubicBezTo>
                  <a:cubicBezTo>
                    <a:pt x="331" y="21"/>
                    <a:pt x="331" y="21"/>
                    <a:pt x="331" y="21"/>
                  </a:cubicBezTo>
                  <a:cubicBezTo>
                    <a:pt x="329" y="20"/>
                    <a:pt x="329" y="20"/>
                    <a:pt x="329" y="20"/>
                  </a:cubicBezTo>
                  <a:cubicBezTo>
                    <a:pt x="328" y="20"/>
                    <a:pt x="328" y="20"/>
                    <a:pt x="328" y="20"/>
                  </a:cubicBezTo>
                  <a:cubicBezTo>
                    <a:pt x="317" y="44"/>
                    <a:pt x="317" y="44"/>
                    <a:pt x="317" y="44"/>
                  </a:cubicBezTo>
                  <a:cubicBezTo>
                    <a:pt x="315" y="43"/>
                    <a:pt x="315" y="43"/>
                    <a:pt x="315" y="43"/>
                  </a:cubicBezTo>
                  <a:cubicBezTo>
                    <a:pt x="314" y="43"/>
                    <a:pt x="314" y="43"/>
                    <a:pt x="314" y="43"/>
                  </a:cubicBezTo>
                  <a:cubicBezTo>
                    <a:pt x="312" y="42"/>
                    <a:pt x="312" y="42"/>
                    <a:pt x="312" y="42"/>
                  </a:cubicBezTo>
                  <a:cubicBezTo>
                    <a:pt x="310" y="41"/>
                    <a:pt x="310" y="41"/>
                    <a:pt x="310" y="41"/>
                  </a:cubicBezTo>
                  <a:cubicBezTo>
                    <a:pt x="309" y="40"/>
                    <a:pt x="309" y="40"/>
                    <a:pt x="309" y="40"/>
                  </a:cubicBezTo>
                  <a:cubicBezTo>
                    <a:pt x="307" y="40"/>
                    <a:pt x="307" y="40"/>
                    <a:pt x="307" y="40"/>
                  </a:cubicBezTo>
                  <a:cubicBezTo>
                    <a:pt x="305" y="39"/>
                    <a:pt x="305" y="39"/>
                    <a:pt x="305" y="39"/>
                  </a:cubicBezTo>
                  <a:cubicBezTo>
                    <a:pt x="303" y="38"/>
                    <a:pt x="303" y="38"/>
                    <a:pt x="303" y="38"/>
                  </a:cubicBezTo>
                  <a:cubicBezTo>
                    <a:pt x="301" y="38"/>
                    <a:pt x="301" y="38"/>
                    <a:pt x="301" y="38"/>
                  </a:cubicBezTo>
                  <a:cubicBezTo>
                    <a:pt x="300" y="37"/>
                    <a:pt x="300" y="37"/>
                    <a:pt x="300" y="37"/>
                  </a:cubicBezTo>
                  <a:cubicBezTo>
                    <a:pt x="298" y="36"/>
                    <a:pt x="298" y="36"/>
                    <a:pt x="298" y="36"/>
                  </a:cubicBezTo>
                  <a:cubicBezTo>
                    <a:pt x="296" y="36"/>
                    <a:pt x="296" y="36"/>
                    <a:pt x="296" y="36"/>
                  </a:cubicBezTo>
                  <a:cubicBezTo>
                    <a:pt x="294" y="35"/>
                    <a:pt x="294" y="35"/>
                    <a:pt x="294" y="35"/>
                  </a:cubicBezTo>
                  <a:cubicBezTo>
                    <a:pt x="292" y="35"/>
                    <a:pt x="292" y="35"/>
                    <a:pt x="292" y="35"/>
                  </a:cubicBezTo>
                  <a:cubicBezTo>
                    <a:pt x="290" y="34"/>
                    <a:pt x="290" y="34"/>
                    <a:pt x="290" y="34"/>
                  </a:cubicBezTo>
                  <a:cubicBezTo>
                    <a:pt x="289" y="34"/>
                    <a:pt x="289" y="34"/>
                    <a:pt x="289" y="34"/>
                  </a:cubicBezTo>
                  <a:cubicBezTo>
                    <a:pt x="286" y="33"/>
                    <a:pt x="286" y="33"/>
                    <a:pt x="286" y="33"/>
                  </a:cubicBezTo>
                  <a:cubicBezTo>
                    <a:pt x="285" y="33"/>
                    <a:pt x="285" y="33"/>
                    <a:pt x="285" y="33"/>
                  </a:cubicBezTo>
                  <a:cubicBezTo>
                    <a:pt x="283" y="32"/>
                    <a:pt x="283" y="32"/>
                    <a:pt x="283" y="32"/>
                  </a:cubicBezTo>
                  <a:cubicBezTo>
                    <a:pt x="281" y="32"/>
                    <a:pt x="281" y="32"/>
                    <a:pt x="281" y="32"/>
                  </a:cubicBezTo>
                  <a:cubicBezTo>
                    <a:pt x="279" y="31"/>
                    <a:pt x="279" y="31"/>
                    <a:pt x="279" y="31"/>
                  </a:cubicBezTo>
                  <a:cubicBezTo>
                    <a:pt x="277" y="31"/>
                    <a:pt x="277" y="31"/>
                    <a:pt x="277" y="31"/>
                  </a:cubicBezTo>
                  <a:cubicBezTo>
                    <a:pt x="275" y="30"/>
                    <a:pt x="275" y="30"/>
                    <a:pt x="275" y="30"/>
                  </a:cubicBezTo>
                  <a:cubicBezTo>
                    <a:pt x="273" y="30"/>
                    <a:pt x="273" y="30"/>
                    <a:pt x="273" y="30"/>
                  </a:cubicBezTo>
                  <a:cubicBezTo>
                    <a:pt x="271" y="30"/>
                    <a:pt x="271" y="30"/>
                    <a:pt x="271" y="30"/>
                  </a:cubicBezTo>
                  <a:cubicBezTo>
                    <a:pt x="269" y="30"/>
                    <a:pt x="269" y="30"/>
                    <a:pt x="269" y="30"/>
                  </a:cubicBezTo>
                  <a:cubicBezTo>
                    <a:pt x="267" y="29"/>
                    <a:pt x="267" y="29"/>
                    <a:pt x="267" y="29"/>
                  </a:cubicBezTo>
                  <a:cubicBezTo>
                    <a:pt x="265" y="29"/>
                    <a:pt x="265" y="29"/>
                    <a:pt x="265" y="29"/>
                  </a:cubicBezTo>
                  <a:cubicBezTo>
                    <a:pt x="264" y="29"/>
                    <a:pt x="264" y="29"/>
                    <a:pt x="264" y="29"/>
                  </a:cubicBezTo>
                  <a:cubicBezTo>
                    <a:pt x="262" y="28"/>
                    <a:pt x="262" y="28"/>
                    <a:pt x="262" y="28"/>
                  </a:cubicBezTo>
                  <a:cubicBezTo>
                    <a:pt x="259" y="28"/>
                    <a:pt x="259" y="28"/>
                    <a:pt x="259" y="28"/>
                  </a:cubicBezTo>
                  <a:cubicBezTo>
                    <a:pt x="258" y="28"/>
                    <a:pt x="258" y="28"/>
                    <a:pt x="258" y="28"/>
                  </a:cubicBezTo>
                  <a:cubicBezTo>
                    <a:pt x="260" y="1"/>
                    <a:pt x="260" y="1"/>
                    <a:pt x="260" y="1"/>
                  </a:cubicBezTo>
                  <a:cubicBezTo>
                    <a:pt x="259" y="1"/>
                    <a:pt x="259" y="1"/>
                    <a:pt x="259" y="1"/>
                  </a:cubicBezTo>
                  <a:cubicBezTo>
                    <a:pt x="257" y="1"/>
                    <a:pt x="257" y="1"/>
                    <a:pt x="257" y="1"/>
                  </a:cubicBezTo>
                  <a:cubicBezTo>
                    <a:pt x="255" y="1"/>
                    <a:pt x="255" y="1"/>
                    <a:pt x="255" y="1"/>
                  </a:cubicBezTo>
                  <a:cubicBezTo>
                    <a:pt x="253" y="1"/>
                    <a:pt x="253" y="1"/>
                    <a:pt x="253" y="1"/>
                  </a:cubicBezTo>
                  <a:cubicBezTo>
                    <a:pt x="251" y="0"/>
                    <a:pt x="251" y="0"/>
                    <a:pt x="251" y="0"/>
                  </a:cubicBezTo>
                  <a:cubicBezTo>
                    <a:pt x="249" y="0"/>
                    <a:pt x="249" y="0"/>
                    <a:pt x="249" y="0"/>
                  </a:cubicBezTo>
                  <a:cubicBezTo>
                    <a:pt x="248" y="0"/>
                    <a:pt x="248" y="0"/>
                    <a:pt x="248" y="0"/>
                  </a:cubicBezTo>
                  <a:cubicBezTo>
                    <a:pt x="246" y="0"/>
                    <a:pt x="246" y="0"/>
                    <a:pt x="246" y="0"/>
                  </a:cubicBezTo>
                  <a:cubicBezTo>
                    <a:pt x="244" y="0"/>
                    <a:pt x="244" y="0"/>
                    <a:pt x="244" y="0"/>
                  </a:cubicBezTo>
                  <a:cubicBezTo>
                    <a:pt x="243" y="0"/>
                    <a:pt x="243" y="0"/>
                    <a:pt x="243" y="0"/>
                  </a:cubicBezTo>
                  <a:cubicBezTo>
                    <a:pt x="241" y="0"/>
                    <a:pt x="241" y="0"/>
                    <a:pt x="241" y="0"/>
                  </a:cubicBezTo>
                  <a:cubicBezTo>
                    <a:pt x="239" y="0"/>
                    <a:pt x="239" y="0"/>
                    <a:pt x="239" y="0"/>
                  </a:cubicBezTo>
                  <a:cubicBezTo>
                    <a:pt x="237" y="0"/>
                    <a:pt x="237" y="0"/>
                    <a:pt x="237" y="0"/>
                  </a:cubicBezTo>
                  <a:cubicBezTo>
                    <a:pt x="235" y="0"/>
                    <a:pt x="235" y="0"/>
                    <a:pt x="235" y="0"/>
                  </a:cubicBezTo>
                  <a:cubicBezTo>
                    <a:pt x="233" y="0"/>
                    <a:pt x="233" y="0"/>
                    <a:pt x="233" y="0"/>
                  </a:cubicBezTo>
                  <a:cubicBezTo>
                    <a:pt x="232" y="0"/>
                    <a:pt x="232" y="0"/>
                    <a:pt x="232" y="0"/>
                  </a:cubicBezTo>
                  <a:cubicBezTo>
                    <a:pt x="230" y="0"/>
                    <a:pt x="230" y="0"/>
                    <a:pt x="230" y="0"/>
                  </a:cubicBezTo>
                  <a:cubicBezTo>
                    <a:pt x="228" y="0"/>
                    <a:pt x="228" y="0"/>
                    <a:pt x="228" y="0"/>
                  </a:cubicBezTo>
                  <a:cubicBezTo>
                    <a:pt x="228" y="0"/>
                    <a:pt x="228" y="0"/>
                    <a:pt x="228" y="0"/>
                  </a:cubicBezTo>
                  <a:cubicBezTo>
                    <a:pt x="226" y="0"/>
                    <a:pt x="226" y="0"/>
                    <a:pt x="226" y="0"/>
                  </a:cubicBezTo>
                  <a:cubicBezTo>
                    <a:pt x="225" y="0"/>
                    <a:pt x="225" y="0"/>
                    <a:pt x="225" y="0"/>
                  </a:cubicBezTo>
                  <a:cubicBezTo>
                    <a:pt x="223" y="0"/>
                    <a:pt x="223" y="0"/>
                    <a:pt x="223" y="0"/>
                  </a:cubicBezTo>
                  <a:cubicBezTo>
                    <a:pt x="221" y="0"/>
                    <a:pt x="221" y="0"/>
                    <a:pt x="221" y="0"/>
                  </a:cubicBezTo>
                  <a:cubicBezTo>
                    <a:pt x="219" y="0"/>
                    <a:pt x="219" y="0"/>
                    <a:pt x="219" y="0"/>
                  </a:cubicBezTo>
                  <a:cubicBezTo>
                    <a:pt x="217" y="0"/>
                    <a:pt x="217" y="0"/>
                    <a:pt x="217" y="0"/>
                  </a:cubicBezTo>
                  <a:cubicBezTo>
                    <a:pt x="216" y="1"/>
                    <a:pt x="216" y="1"/>
                    <a:pt x="216" y="1"/>
                  </a:cubicBezTo>
                  <a:cubicBezTo>
                    <a:pt x="214" y="1"/>
                    <a:pt x="214" y="1"/>
                    <a:pt x="214" y="1"/>
                  </a:cubicBezTo>
                  <a:cubicBezTo>
                    <a:pt x="212" y="1"/>
                    <a:pt x="212" y="1"/>
                    <a:pt x="212" y="1"/>
                  </a:cubicBezTo>
                  <a:cubicBezTo>
                    <a:pt x="210" y="1"/>
                    <a:pt x="210" y="1"/>
                    <a:pt x="210" y="1"/>
                  </a:cubicBezTo>
                  <a:cubicBezTo>
                    <a:pt x="208" y="1"/>
                    <a:pt x="208" y="1"/>
                    <a:pt x="208" y="1"/>
                  </a:cubicBezTo>
                  <a:cubicBezTo>
                    <a:pt x="206" y="2"/>
                    <a:pt x="206" y="2"/>
                    <a:pt x="206" y="2"/>
                  </a:cubicBezTo>
                  <a:cubicBezTo>
                    <a:pt x="204" y="2"/>
                    <a:pt x="204" y="2"/>
                    <a:pt x="204" y="2"/>
                  </a:cubicBezTo>
                  <a:cubicBezTo>
                    <a:pt x="202" y="2"/>
                    <a:pt x="202" y="2"/>
                    <a:pt x="202" y="2"/>
                  </a:cubicBezTo>
                  <a:cubicBezTo>
                    <a:pt x="206" y="28"/>
                    <a:pt x="206" y="28"/>
                    <a:pt x="206" y="28"/>
                  </a:cubicBezTo>
                  <a:cubicBezTo>
                    <a:pt x="204" y="28"/>
                    <a:pt x="204" y="28"/>
                    <a:pt x="204" y="28"/>
                  </a:cubicBezTo>
                  <a:cubicBezTo>
                    <a:pt x="202" y="28"/>
                    <a:pt x="202" y="28"/>
                    <a:pt x="202" y="28"/>
                  </a:cubicBezTo>
                  <a:cubicBezTo>
                    <a:pt x="200" y="29"/>
                    <a:pt x="200" y="29"/>
                    <a:pt x="200" y="29"/>
                  </a:cubicBezTo>
                  <a:cubicBezTo>
                    <a:pt x="198" y="29"/>
                    <a:pt x="198" y="29"/>
                    <a:pt x="198" y="29"/>
                  </a:cubicBezTo>
                  <a:cubicBezTo>
                    <a:pt x="197" y="29"/>
                    <a:pt x="197" y="29"/>
                    <a:pt x="197" y="29"/>
                  </a:cubicBezTo>
                  <a:cubicBezTo>
                    <a:pt x="195" y="30"/>
                    <a:pt x="195" y="30"/>
                    <a:pt x="195" y="30"/>
                  </a:cubicBezTo>
                  <a:cubicBezTo>
                    <a:pt x="193" y="30"/>
                    <a:pt x="193" y="30"/>
                    <a:pt x="193" y="30"/>
                  </a:cubicBezTo>
                  <a:cubicBezTo>
                    <a:pt x="192" y="30"/>
                    <a:pt x="192" y="30"/>
                    <a:pt x="192" y="30"/>
                  </a:cubicBezTo>
                  <a:cubicBezTo>
                    <a:pt x="190" y="30"/>
                    <a:pt x="190" y="30"/>
                    <a:pt x="190" y="30"/>
                  </a:cubicBezTo>
                  <a:cubicBezTo>
                    <a:pt x="188" y="31"/>
                    <a:pt x="188" y="31"/>
                    <a:pt x="188" y="31"/>
                  </a:cubicBezTo>
                  <a:cubicBezTo>
                    <a:pt x="186" y="31"/>
                    <a:pt x="186" y="31"/>
                    <a:pt x="186" y="31"/>
                  </a:cubicBezTo>
                  <a:cubicBezTo>
                    <a:pt x="185" y="32"/>
                    <a:pt x="185" y="32"/>
                    <a:pt x="185" y="32"/>
                  </a:cubicBezTo>
                  <a:cubicBezTo>
                    <a:pt x="183" y="32"/>
                    <a:pt x="183" y="32"/>
                    <a:pt x="183" y="32"/>
                  </a:cubicBezTo>
                  <a:cubicBezTo>
                    <a:pt x="181" y="32"/>
                    <a:pt x="181" y="32"/>
                    <a:pt x="181" y="32"/>
                  </a:cubicBezTo>
                  <a:cubicBezTo>
                    <a:pt x="180" y="33"/>
                    <a:pt x="180" y="33"/>
                    <a:pt x="180" y="33"/>
                  </a:cubicBezTo>
                  <a:cubicBezTo>
                    <a:pt x="178" y="33"/>
                    <a:pt x="178" y="33"/>
                    <a:pt x="178" y="33"/>
                  </a:cubicBezTo>
                  <a:cubicBezTo>
                    <a:pt x="177" y="34"/>
                    <a:pt x="177" y="34"/>
                    <a:pt x="177" y="34"/>
                  </a:cubicBezTo>
                  <a:cubicBezTo>
                    <a:pt x="175" y="34"/>
                    <a:pt x="175" y="34"/>
                    <a:pt x="175" y="34"/>
                  </a:cubicBezTo>
                  <a:cubicBezTo>
                    <a:pt x="173" y="35"/>
                    <a:pt x="173" y="35"/>
                    <a:pt x="173" y="35"/>
                  </a:cubicBezTo>
                  <a:cubicBezTo>
                    <a:pt x="172" y="35"/>
                    <a:pt x="172" y="35"/>
                    <a:pt x="172" y="35"/>
                  </a:cubicBezTo>
                  <a:cubicBezTo>
                    <a:pt x="170" y="36"/>
                    <a:pt x="170" y="36"/>
                    <a:pt x="170" y="36"/>
                  </a:cubicBezTo>
                  <a:cubicBezTo>
                    <a:pt x="168" y="36"/>
                    <a:pt x="168" y="36"/>
                    <a:pt x="168" y="36"/>
                  </a:cubicBezTo>
                  <a:cubicBezTo>
                    <a:pt x="167" y="36"/>
                    <a:pt x="167" y="36"/>
                    <a:pt x="167" y="36"/>
                  </a:cubicBezTo>
                  <a:cubicBezTo>
                    <a:pt x="165" y="37"/>
                    <a:pt x="165" y="37"/>
                    <a:pt x="165" y="37"/>
                  </a:cubicBezTo>
                  <a:cubicBezTo>
                    <a:pt x="164" y="38"/>
                    <a:pt x="164" y="38"/>
                    <a:pt x="164" y="38"/>
                  </a:cubicBezTo>
                  <a:cubicBezTo>
                    <a:pt x="162" y="38"/>
                    <a:pt x="162" y="38"/>
                    <a:pt x="162" y="38"/>
                  </a:cubicBezTo>
                  <a:cubicBezTo>
                    <a:pt x="160" y="39"/>
                    <a:pt x="160" y="39"/>
                    <a:pt x="160" y="39"/>
                  </a:cubicBezTo>
                  <a:cubicBezTo>
                    <a:pt x="159" y="40"/>
                    <a:pt x="159" y="40"/>
                    <a:pt x="159" y="40"/>
                  </a:cubicBezTo>
                  <a:cubicBezTo>
                    <a:pt x="157" y="40"/>
                    <a:pt x="157" y="40"/>
                    <a:pt x="157" y="40"/>
                  </a:cubicBezTo>
                  <a:cubicBezTo>
                    <a:pt x="155" y="41"/>
                    <a:pt x="155" y="41"/>
                    <a:pt x="155" y="41"/>
                  </a:cubicBezTo>
                  <a:cubicBezTo>
                    <a:pt x="153" y="42"/>
                    <a:pt x="153" y="42"/>
                    <a:pt x="153" y="42"/>
                  </a:cubicBezTo>
                  <a:cubicBezTo>
                    <a:pt x="152" y="43"/>
                    <a:pt x="152" y="43"/>
                    <a:pt x="152" y="43"/>
                  </a:cubicBezTo>
                  <a:cubicBezTo>
                    <a:pt x="141" y="19"/>
                    <a:pt x="141" y="19"/>
                    <a:pt x="141" y="19"/>
                  </a:cubicBezTo>
                  <a:cubicBezTo>
                    <a:pt x="140" y="20"/>
                    <a:pt x="140" y="20"/>
                    <a:pt x="140" y="20"/>
                  </a:cubicBezTo>
                  <a:cubicBezTo>
                    <a:pt x="138" y="20"/>
                    <a:pt x="138" y="20"/>
                    <a:pt x="138" y="20"/>
                  </a:cubicBezTo>
                  <a:cubicBezTo>
                    <a:pt x="136" y="21"/>
                    <a:pt x="136" y="21"/>
                    <a:pt x="136" y="21"/>
                  </a:cubicBezTo>
                  <a:cubicBezTo>
                    <a:pt x="134" y="22"/>
                    <a:pt x="134" y="22"/>
                    <a:pt x="134" y="22"/>
                  </a:cubicBezTo>
                  <a:cubicBezTo>
                    <a:pt x="132" y="23"/>
                    <a:pt x="132" y="23"/>
                    <a:pt x="132" y="23"/>
                  </a:cubicBezTo>
                  <a:cubicBezTo>
                    <a:pt x="131" y="24"/>
                    <a:pt x="131" y="24"/>
                    <a:pt x="131" y="24"/>
                  </a:cubicBezTo>
                  <a:cubicBezTo>
                    <a:pt x="129" y="25"/>
                    <a:pt x="129" y="25"/>
                    <a:pt x="129" y="25"/>
                  </a:cubicBezTo>
                  <a:cubicBezTo>
                    <a:pt x="127" y="26"/>
                    <a:pt x="127" y="26"/>
                    <a:pt x="127" y="26"/>
                  </a:cubicBezTo>
                  <a:cubicBezTo>
                    <a:pt x="125" y="27"/>
                    <a:pt x="125" y="27"/>
                    <a:pt x="125" y="27"/>
                  </a:cubicBezTo>
                  <a:cubicBezTo>
                    <a:pt x="123" y="27"/>
                    <a:pt x="123" y="27"/>
                    <a:pt x="123" y="27"/>
                  </a:cubicBezTo>
                  <a:cubicBezTo>
                    <a:pt x="122" y="28"/>
                    <a:pt x="122" y="28"/>
                    <a:pt x="122" y="28"/>
                  </a:cubicBezTo>
                  <a:cubicBezTo>
                    <a:pt x="120" y="30"/>
                    <a:pt x="120" y="30"/>
                    <a:pt x="120" y="30"/>
                  </a:cubicBezTo>
                  <a:cubicBezTo>
                    <a:pt x="118" y="30"/>
                    <a:pt x="118" y="30"/>
                    <a:pt x="118" y="30"/>
                  </a:cubicBezTo>
                  <a:cubicBezTo>
                    <a:pt x="116" y="31"/>
                    <a:pt x="116" y="31"/>
                    <a:pt x="116" y="31"/>
                  </a:cubicBezTo>
                  <a:cubicBezTo>
                    <a:pt x="115" y="32"/>
                    <a:pt x="115" y="32"/>
                    <a:pt x="115" y="32"/>
                  </a:cubicBezTo>
                  <a:cubicBezTo>
                    <a:pt x="113" y="33"/>
                    <a:pt x="113" y="33"/>
                    <a:pt x="113" y="33"/>
                  </a:cubicBezTo>
                  <a:cubicBezTo>
                    <a:pt x="111" y="34"/>
                    <a:pt x="111" y="34"/>
                    <a:pt x="111" y="34"/>
                  </a:cubicBezTo>
                  <a:cubicBezTo>
                    <a:pt x="110" y="36"/>
                    <a:pt x="110" y="36"/>
                    <a:pt x="110" y="36"/>
                  </a:cubicBezTo>
                  <a:cubicBezTo>
                    <a:pt x="108" y="36"/>
                    <a:pt x="108" y="36"/>
                    <a:pt x="108" y="36"/>
                  </a:cubicBezTo>
                  <a:cubicBezTo>
                    <a:pt x="106" y="38"/>
                    <a:pt x="106" y="38"/>
                    <a:pt x="106" y="38"/>
                  </a:cubicBezTo>
                  <a:cubicBezTo>
                    <a:pt x="104" y="39"/>
                    <a:pt x="104" y="39"/>
                    <a:pt x="104" y="39"/>
                  </a:cubicBezTo>
                  <a:cubicBezTo>
                    <a:pt x="103" y="40"/>
                    <a:pt x="103" y="40"/>
                    <a:pt x="103" y="40"/>
                  </a:cubicBezTo>
                  <a:cubicBezTo>
                    <a:pt x="101" y="41"/>
                    <a:pt x="101" y="41"/>
                    <a:pt x="101" y="41"/>
                  </a:cubicBezTo>
                  <a:cubicBezTo>
                    <a:pt x="99" y="42"/>
                    <a:pt x="99" y="42"/>
                    <a:pt x="99" y="42"/>
                  </a:cubicBezTo>
                  <a:cubicBezTo>
                    <a:pt x="97" y="43"/>
                    <a:pt x="97" y="43"/>
                    <a:pt x="97" y="43"/>
                  </a:cubicBezTo>
                  <a:cubicBezTo>
                    <a:pt x="96" y="45"/>
                    <a:pt x="96" y="45"/>
                    <a:pt x="96" y="45"/>
                  </a:cubicBezTo>
                  <a:cubicBezTo>
                    <a:pt x="94" y="46"/>
                    <a:pt x="94" y="46"/>
                    <a:pt x="94" y="46"/>
                  </a:cubicBezTo>
                  <a:cubicBezTo>
                    <a:pt x="92" y="47"/>
                    <a:pt x="92" y="47"/>
                    <a:pt x="92" y="47"/>
                  </a:cubicBezTo>
                  <a:cubicBezTo>
                    <a:pt x="91" y="49"/>
                    <a:pt x="91" y="49"/>
                    <a:pt x="91" y="49"/>
                  </a:cubicBezTo>
                  <a:cubicBezTo>
                    <a:pt x="89" y="50"/>
                    <a:pt x="89" y="50"/>
                    <a:pt x="89" y="50"/>
                  </a:cubicBezTo>
                  <a:cubicBezTo>
                    <a:pt x="87" y="51"/>
                    <a:pt x="87" y="51"/>
                    <a:pt x="87" y="51"/>
                  </a:cubicBezTo>
                  <a:cubicBezTo>
                    <a:pt x="86" y="53"/>
                    <a:pt x="86" y="53"/>
                    <a:pt x="86" y="53"/>
                  </a:cubicBezTo>
                  <a:cubicBezTo>
                    <a:pt x="102" y="72"/>
                    <a:pt x="102" y="72"/>
                    <a:pt x="102" y="72"/>
                  </a:cubicBezTo>
                  <a:cubicBezTo>
                    <a:pt x="100" y="73"/>
                    <a:pt x="100" y="73"/>
                    <a:pt x="100" y="73"/>
                  </a:cubicBezTo>
                  <a:cubicBezTo>
                    <a:pt x="99" y="74"/>
                    <a:pt x="99" y="74"/>
                    <a:pt x="99" y="74"/>
                  </a:cubicBezTo>
                  <a:cubicBezTo>
                    <a:pt x="98" y="75"/>
                    <a:pt x="98" y="75"/>
                    <a:pt x="98" y="75"/>
                  </a:cubicBezTo>
                  <a:cubicBezTo>
                    <a:pt x="97" y="76"/>
                    <a:pt x="97" y="76"/>
                    <a:pt x="97" y="76"/>
                  </a:cubicBezTo>
                  <a:cubicBezTo>
                    <a:pt x="96" y="77"/>
                    <a:pt x="96" y="77"/>
                    <a:pt x="96" y="77"/>
                  </a:cubicBezTo>
                  <a:cubicBezTo>
                    <a:pt x="95" y="78"/>
                    <a:pt x="95" y="78"/>
                    <a:pt x="95" y="78"/>
                  </a:cubicBezTo>
                  <a:cubicBezTo>
                    <a:pt x="93" y="79"/>
                    <a:pt x="93" y="79"/>
                    <a:pt x="93" y="79"/>
                  </a:cubicBezTo>
                  <a:cubicBezTo>
                    <a:pt x="92" y="80"/>
                    <a:pt x="92" y="80"/>
                    <a:pt x="92" y="80"/>
                  </a:cubicBezTo>
                  <a:cubicBezTo>
                    <a:pt x="91" y="81"/>
                    <a:pt x="91" y="81"/>
                    <a:pt x="91" y="81"/>
                  </a:cubicBezTo>
                  <a:cubicBezTo>
                    <a:pt x="90" y="82"/>
                    <a:pt x="90" y="82"/>
                    <a:pt x="90" y="82"/>
                  </a:cubicBezTo>
                  <a:cubicBezTo>
                    <a:pt x="89" y="84"/>
                    <a:pt x="89" y="84"/>
                    <a:pt x="89" y="84"/>
                  </a:cubicBezTo>
                  <a:cubicBezTo>
                    <a:pt x="88" y="85"/>
                    <a:pt x="88" y="85"/>
                    <a:pt x="88" y="85"/>
                  </a:cubicBezTo>
                  <a:cubicBezTo>
                    <a:pt x="87" y="86"/>
                    <a:pt x="87" y="86"/>
                    <a:pt x="87" y="86"/>
                  </a:cubicBezTo>
                  <a:cubicBezTo>
                    <a:pt x="86" y="87"/>
                    <a:pt x="86" y="87"/>
                    <a:pt x="86" y="87"/>
                  </a:cubicBezTo>
                  <a:cubicBezTo>
                    <a:pt x="84" y="88"/>
                    <a:pt x="84" y="88"/>
                    <a:pt x="84" y="88"/>
                  </a:cubicBezTo>
                  <a:cubicBezTo>
                    <a:pt x="83" y="89"/>
                    <a:pt x="83" y="89"/>
                    <a:pt x="83" y="89"/>
                  </a:cubicBezTo>
                  <a:cubicBezTo>
                    <a:pt x="82" y="90"/>
                    <a:pt x="82" y="90"/>
                    <a:pt x="82" y="90"/>
                  </a:cubicBezTo>
                  <a:cubicBezTo>
                    <a:pt x="81" y="91"/>
                    <a:pt x="81" y="91"/>
                    <a:pt x="81" y="91"/>
                  </a:cubicBezTo>
                  <a:cubicBezTo>
                    <a:pt x="80" y="93"/>
                    <a:pt x="80" y="93"/>
                    <a:pt x="80" y="93"/>
                  </a:cubicBezTo>
                  <a:cubicBezTo>
                    <a:pt x="79" y="94"/>
                    <a:pt x="79" y="94"/>
                    <a:pt x="79" y="94"/>
                  </a:cubicBezTo>
                  <a:cubicBezTo>
                    <a:pt x="77" y="95"/>
                    <a:pt x="77" y="95"/>
                    <a:pt x="77" y="95"/>
                  </a:cubicBezTo>
                  <a:cubicBezTo>
                    <a:pt x="76" y="97"/>
                    <a:pt x="76" y="97"/>
                    <a:pt x="76" y="97"/>
                  </a:cubicBezTo>
                  <a:cubicBezTo>
                    <a:pt x="75" y="98"/>
                    <a:pt x="75" y="98"/>
                    <a:pt x="75" y="98"/>
                  </a:cubicBezTo>
                  <a:cubicBezTo>
                    <a:pt x="74" y="99"/>
                    <a:pt x="74" y="99"/>
                    <a:pt x="74" y="99"/>
                  </a:cubicBezTo>
                  <a:cubicBezTo>
                    <a:pt x="73" y="101"/>
                    <a:pt x="73" y="101"/>
                    <a:pt x="73" y="101"/>
                  </a:cubicBezTo>
                  <a:cubicBezTo>
                    <a:pt x="72" y="102"/>
                    <a:pt x="72" y="102"/>
                    <a:pt x="72" y="102"/>
                  </a:cubicBezTo>
                  <a:cubicBezTo>
                    <a:pt x="70" y="104"/>
                    <a:pt x="70" y="104"/>
                    <a:pt x="70" y="104"/>
                  </a:cubicBezTo>
                  <a:cubicBezTo>
                    <a:pt x="69" y="105"/>
                    <a:pt x="69" y="105"/>
                    <a:pt x="69" y="105"/>
                  </a:cubicBezTo>
                  <a:cubicBezTo>
                    <a:pt x="68" y="107"/>
                    <a:pt x="68" y="107"/>
                    <a:pt x="68" y="107"/>
                  </a:cubicBezTo>
                  <a:cubicBezTo>
                    <a:pt x="67" y="108"/>
                    <a:pt x="67" y="108"/>
                    <a:pt x="67" y="108"/>
                  </a:cubicBezTo>
                  <a:cubicBezTo>
                    <a:pt x="66" y="110"/>
                    <a:pt x="66" y="110"/>
                    <a:pt x="66" y="110"/>
                  </a:cubicBezTo>
                  <a:cubicBezTo>
                    <a:pt x="65" y="111"/>
                    <a:pt x="65" y="111"/>
                    <a:pt x="65" y="111"/>
                  </a:cubicBezTo>
                  <a:cubicBezTo>
                    <a:pt x="44" y="96"/>
                    <a:pt x="44" y="96"/>
                    <a:pt x="44" y="96"/>
                  </a:cubicBezTo>
                  <a:cubicBezTo>
                    <a:pt x="43" y="98"/>
                    <a:pt x="43" y="98"/>
                    <a:pt x="43" y="98"/>
                  </a:cubicBezTo>
                  <a:cubicBezTo>
                    <a:pt x="42" y="99"/>
                    <a:pt x="42" y="99"/>
                    <a:pt x="42" y="99"/>
                  </a:cubicBezTo>
                  <a:cubicBezTo>
                    <a:pt x="41" y="101"/>
                    <a:pt x="41" y="101"/>
                    <a:pt x="41" y="101"/>
                  </a:cubicBezTo>
                  <a:cubicBezTo>
                    <a:pt x="40" y="102"/>
                    <a:pt x="40" y="102"/>
                    <a:pt x="40" y="102"/>
                  </a:cubicBezTo>
                  <a:cubicBezTo>
                    <a:pt x="39" y="103"/>
                    <a:pt x="39" y="103"/>
                    <a:pt x="39" y="103"/>
                  </a:cubicBezTo>
                  <a:cubicBezTo>
                    <a:pt x="38" y="105"/>
                    <a:pt x="38" y="105"/>
                    <a:pt x="38" y="105"/>
                  </a:cubicBezTo>
                  <a:cubicBezTo>
                    <a:pt x="38" y="106"/>
                    <a:pt x="38" y="106"/>
                    <a:pt x="38" y="106"/>
                  </a:cubicBezTo>
                  <a:cubicBezTo>
                    <a:pt x="36" y="108"/>
                    <a:pt x="36" y="108"/>
                    <a:pt x="36" y="108"/>
                  </a:cubicBezTo>
                  <a:cubicBezTo>
                    <a:pt x="35" y="109"/>
                    <a:pt x="35" y="109"/>
                    <a:pt x="35" y="109"/>
                  </a:cubicBezTo>
                  <a:cubicBezTo>
                    <a:pt x="35" y="111"/>
                    <a:pt x="35" y="111"/>
                    <a:pt x="35" y="111"/>
                  </a:cubicBezTo>
                  <a:cubicBezTo>
                    <a:pt x="34" y="112"/>
                    <a:pt x="34" y="112"/>
                    <a:pt x="34" y="112"/>
                  </a:cubicBezTo>
                  <a:cubicBezTo>
                    <a:pt x="33" y="114"/>
                    <a:pt x="33" y="114"/>
                    <a:pt x="33" y="114"/>
                  </a:cubicBezTo>
                  <a:cubicBezTo>
                    <a:pt x="32" y="115"/>
                    <a:pt x="32" y="115"/>
                    <a:pt x="32" y="115"/>
                  </a:cubicBezTo>
                  <a:cubicBezTo>
                    <a:pt x="31" y="117"/>
                    <a:pt x="31" y="117"/>
                    <a:pt x="31" y="117"/>
                  </a:cubicBezTo>
                  <a:cubicBezTo>
                    <a:pt x="30" y="119"/>
                    <a:pt x="30" y="119"/>
                    <a:pt x="30" y="119"/>
                  </a:cubicBezTo>
                  <a:cubicBezTo>
                    <a:pt x="29" y="120"/>
                    <a:pt x="29" y="120"/>
                    <a:pt x="29" y="120"/>
                  </a:cubicBezTo>
                  <a:cubicBezTo>
                    <a:pt x="28" y="122"/>
                    <a:pt x="28" y="122"/>
                    <a:pt x="28" y="122"/>
                  </a:cubicBezTo>
                  <a:cubicBezTo>
                    <a:pt x="27" y="124"/>
                    <a:pt x="27" y="124"/>
                    <a:pt x="27" y="124"/>
                  </a:cubicBezTo>
                  <a:cubicBezTo>
                    <a:pt x="26" y="125"/>
                    <a:pt x="26" y="125"/>
                    <a:pt x="26" y="125"/>
                  </a:cubicBezTo>
                  <a:cubicBezTo>
                    <a:pt x="26" y="127"/>
                    <a:pt x="26" y="127"/>
                    <a:pt x="26" y="127"/>
                  </a:cubicBezTo>
                  <a:cubicBezTo>
                    <a:pt x="25" y="129"/>
                    <a:pt x="25" y="129"/>
                    <a:pt x="25" y="129"/>
                  </a:cubicBezTo>
                  <a:cubicBezTo>
                    <a:pt x="24" y="131"/>
                    <a:pt x="24" y="131"/>
                    <a:pt x="24" y="131"/>
                  </a:cubicBezTo>
                  <a:cubicBezTo>
                    <a:pt x="23" y="132"/>
                    <a:pt x="23" y="132"/>
                    <a:pt x="23" y="132"/>
                  </a:cubicBezTo>
                  <a:cubicBezTo>
                    <a:pt x="22" y="134"/>
                    <a:pt x="22" y="134"/>
                    <a:pt x="22" y="134"/>
                  </a:cubicBezTo>
                  <a:cubicBezTo>
                    <a:pt x="21" y="136"/>
                    <a:pt x="21" y="136"/>
                    <a:pt x="21" y="136"/>
                  </a:cubicBezTo>
                  <a:cubicBezTo>
                    <a:pt x="20" y="138"/>
                    <a:pt x="20" y="138"/>
                    <a:pt x="20" y="138"/>
                  </a:cubicBezTo>
                  <a:cubicBezTo>
                    <a:pt x="19" y="140"/>
                    <a:pt x="19" y="140"/>
                    <a:pt x="19" y="140"/>
                  </a:cubicBezTo>
                  <a:cubicBezTo>
                    <a:pt x="18" y="142"/>
                    <a:pt x="18" y="142"/>
                    <a:pt x="18" y="142"/>
                  </a:cubicBezTo>
                  <a:cubicBezTo>
                    <a:pt x="18" y="144"/>
                    <a:pt x="18" y="144"/>
                    <a:pt x="18" y="144"/>
                  </a:cubicBezTo>
                  <a:cubicBezTo>
                    <a:pt x="17" y="145"/>
                    <a:pt x="17" y="145"/>
                    <a:pt x="17" y="145"/>
                  </a:cubicBezTo>
                  <a:cubicBezTo>
                    <a:pt x="16" y="148"/>
                    <a:pt x="16" y="148"/>
                    <a:pt x="16" y="148"/>
                  </a:cubicBezTo>
                  <a:cubicBezTo>
                    <a:pt x="15" y="150"/>
                    <a:pt x="15" y="150"/>
                    <a:pt x="15" y="150"/>
                  </a:cubicBezTo>
                  <a:cubicBezTo>
                    <a:pt x="38" y="159"/>
                    <a:pt x="38" y="159"/>
                    <a:pt x="38" y="159"/>
                  </a:cubicBezTo>
                  <a:cubicBezTo>
                    <a:pt x="38" y="160"/>
                    <a:pt x="38" y="160"/>
                    <a:pt x="38" y="160"/>
                  </a:cubicBezTo>
                  <a:cubicBezTo>
                    <a:pt x="37" y="162"/>
                    <a:pt x="37" y="162"/>
                    <a:pt x="37" y="162"/>
                  </a:cubicBezTo>
                  <a:cubicBezTo>
                    <a:pt x="37" y="163"/>
                    <a:pt x="37" y="163"/>
                    <a:pt x="37" y="163"/>
                  </a:cubicBezTo>
                  <a:cubicBezTo>
                    <a:pt x="36" y="165"/>
                    <a:pt x="36" y="165"/>
                    <a:pt x="36" y="165"/>
                  </a:cubicBezTo>
                  <a:cubicBezTo>
                    <a:pt x="35" y="166"/>
                    <a:pt x="35" y="166"/>
                    <a:pt x="35" y="166"/>
                  </a:cubicBezTo>
                  <a:cubicBezTo>
                    <a:pt x="35" y="168"/>
                    <a:pt x="35" y="168"/>
                    <a:pt x="35" y="168"/>
                  </a:cubicBezTo>
                  <a:cubicBezTo>
                    <a:pt x="35" y="169"/>
                    <a:pt x="35" y="169"/>
                    <a:pt x="35" y="169"/>
                  </a:cubicBezTo>
                  <a:cubicBezTo>
                    <a:pt x="34" y="171"/>
                    <a:pt x="34" y="171"/>
                    <a:pt x="34" y="171"/>
                  </a:cubicBezTo>
                  <a:cubicBezTo>
                    <a:pt x="33" y="172"/>
                    <a:pt x="33" y="172"/>
                    <a:pt x="33" y="172"/>
                  </a:cubicBezTo>
                  <a:cubicBezTo>
                    <a:pt x="33" y="174"/>
                    <a:pt x="33" y="174"/>
                    <a:pt x="33" y="174"/>
                  </a:cubicBezTo>
                  <a:cubicBezTo>
                    <a:pt x="32" y="176"/>
                    <a:pt x="32" y="176"/>
                    <a:pt x="32" y="176"/>
                  </a:cubicBezTo>
                  <a:cubicBezTo>
                    <a:pt x="32" y="177"/>
                    <a:pt x="32" y="177"/>
                    <a:pt x="32" y="177"/>
                  </a:cubicBezTo>
                  <a:cubicBezTo>
                    <a:pt x="32" y="179"/>
                    <a:pt x="32" y="179"/>
                    <a:pt x="32" y="179"/>
                  </a:cubicBezTo>
                  <a:cubicBezTo>
                    <a:pt x="31" y="181"/>
                    <a:pt x="31" y="181"/>
                    <a:pt x="31" y="181"/>
                  </a:cubicBezTo>
                  <a:cubicBezTo>
                    <a:pt x="31" y="182"/>
                    <a:pt x="31" y="182"/>
                    <a:pt x="31" y="182"/>
                  </a:cubicBezTo>
                  <a:cubicBezTo>
                    <a:pt x="30" y="184"/>
                    <a:pt x="30" y="184"/>
                    <a:pt x="30" y="184"/>
                  </a:cubicBezTo>
                  <a:cubicBezTo>
                    <a:pt x="30" y="185"/>
                    <a:pt x="30" y="185"/>
                    <a:pt x="30" y="185"/>
                  </a:cubicBezTo>
                  <a:cubicBezTo>
                    <a:pt x="30" y="187"/>
                    <a:pt x="30" y="187"/>
                    <a:pt x="30" y="187"/>
                  </a:cubicBezTo>
                  <a:cubicBezTo>
                    <a:pt x="29" y="189"/>
                    <a:pt x="29" y="189"/>
                    <a:pt x="29" y="189"/>
                  </a:cubicBezTo>
                  <a:cubicBezTo>
                    <a:pt x="29" y="191"/>
                    <a:pt x="29" y="191"/>
                    <a:pt x="29" y="191"/>
                  </a:cubicBezTo>
                  <a:cubicBezTo>
                    <a:pt x="29" y="192"/>
                    <a:pt x="29" y="192"/>
                    <a:pt x="29" y="192"/>
                  </a:cubicBezTo>
                  <a:cubicBezTo>
                    <a:pt x="28" y="194"/>
                    <a:pt x="28" y="194"/>
                    <a:pt x="28" y="194"/>
                  </a:cubicBezTo>
                  <a:cubicBezTo>
                    <a:pt x="28" y="196"/>
                    <a:pt x="28" y="196"/>
                    <a:pt x="28" y="196"/>
                  </a:cubicBezTo>
                  <a:cubicBezTo>
                    <a:pt x="27" y="198"/>
                    <a:pt x="27" y="198"/>
                    <a:pt x="27" y="198"/>
                  </a:cubicBezTo>
                  <a:cubicBezTo>
                    <a:pt x="27" y="200"/>
                    <a:pt x="27" y="200"/>
                    <a:pt x="27" y="200"/>
                  </a:cubicBezTo>
                  <a:cubicBezTo>
                    <a:pt x="27" y="202"/>
                    <a:pt x="27" y="202"/>
                    <a:pt x="27" y="202"/>
                  </a:cubicBezTo>
                  <a:cubicBezTo>
                    <a:pt x="26" y="203"/>
                    <a:pt x="26" y="203"/>
                    <a:pt x="26" y="203"/>
                  </a:cubicBezTo>
                  <a:cubicBezTo>
                    <a:pt x="26" y="205"/>
                    <a:pt x="26" y="205"/>
                    <a:pt x="26" y="205"/>
                  </a:cubicBezTo>
                  <a:cubicBezTo>
                    <a:pt x="26" y="207"/>
                    <a:pt x="26" y="207"/>
                    <a:pt x="26" y="207"/>
                  </a:cubicBezTo>
                  <a:cubicBezTo>
                    <a:pt x="26" y="209"/>
                    <a:pt x="26" y="209"/>
                    <a:pt x="26" y="209"/>
                  </a:cubicBezTo>
                  <a:cubicBezTo>
                    <a:pt x="25" y="211"/>
                    <a:pt x="25" y="211"/>
                    <a:pt x="25" y="211"/>
                  </a:cubicBezTo>
                  <a:cubicBezTo>
                    <a:pt x="25" y="213"/>
                    <a:pt x="25" y="213"/>
                    <a:pt x="25" y="213"/>
                  </a:cubicBezTo>
                  <a:cubicBezTo>
                    <a:pt x="1" y="210"/>
                    <a:pt x="1" y="210"/>
                    <a:pt x="1" y="210"/>
                  </a:cubicBezTo>
                  <a:cubicBezTo>
                    <a:pt x="1" y="212"/>
                    <a:pt x="1" y="212"/>
                    <a:pt x="1" y="212"/>
                  </a:cubicBezTo>
                  <a:cubicBezTo>
                    <a:pt x="1" y="214"/>
                    <a:pt x="1" y="214"/>
                    <a:pt x="1" y="214"/>
                  </a:cubicBezTo>
                  <a:cubicBezTo>
                    <a:pt x="1" y="216"/>
                    <a:pt x="1" y="216"/>
                    <a:pt x="1" y="216"/>
                  </a:cubicBezTo>
                  <a:cubicBezTo>
                    <a:pt x="1" y="218"/>
                    <a:pt x="1" y="218"/>
                    <a:pt x="1" y="218"/>
                  </a:cubicBezTo>
                  <a:cubicBezTo>
                    <a:pt x="1" y="219"/>
                    <a:pt x="1" y="219"/>
                    <a:pt x="1" y="219"/>
                  </a:cubicBezTo>
                  <a:cubicBezTo>
                    <a:pt x="0" y="221"/>
                    <a:pt x="0" y="221"/>
                    <a:pt x="0" y="221"/>
                  </a:cubicBezTo>
                  <a:cubicBezTo>
                    <a:pt x="0" y="223"/>
                    <a:pt x="0" y="223"/>
                    <a:pt x="0" y="223"/>
                  </a:cubicBezTo>
                  <a:cubicBezTo>
                    <a:pt x="0" y="224"/>
                    <a:pt x="0" y="224"/>
                    <a:pt x="0" y="224"/>
                  </a:cubicBezTo>
                  <a:cubicBezTo>
                    <a:pt x="0" y="226"/>
                    <a:pt x="0" y="226"/>
                    <a:pt x="0" y="226"/>
                  </a:cubicBezTo>
                  <a:cubicBezTo>
                    <a:pt x="0" y="228"/>
                    <a:pt x="0" y="228"/>
                    <a:pt x="0" y="228"/>
                  </a:cubicBezTo>
                  <a:cubicBezTo>
                    <a:pt x="0" y="230"/>
                    <a:pt x="0" y="230"/>
                    <a:pt x="0" y="230"/>
                  </a:cubicBezTo>
                  <a:cubicBezTo>
                    <a:pt x="0" y="231"/>
                    <a:pt x="0" y="231"/>
                    <a:pt x="0" y="231"/>
                  </a:cubicBezTo>
                  <a:cubicBezTo>
                    <a:pt x="0" y="233"/>
                    <a:pt x="0" y="233"/>
                    <a:pt x="0" y="233"/>
                  </a:cubicBezTo>
                  <a:cubicBezTo>
                    <a:pt x="0" y="234"/>
                    <a:pt x="0" y="234"/>
                    <a:pt x="0" y="234"/>
                  </a:cubicBezTo>
                  <a:cubicBezTo>
                    <a:pt x="0" y="236"/>
                    <a:pt x="0" y="236"/>
                    <a:pt x="0" y="236"/>
                  </a:cubicBezTo>
                  <a:cubicBezTo>
                    <a:pt x="0" y="236"/>
                    <a:pt x="0" y="236"/>
                    <a:pt x="0" y="236"/>
                  </a:cubicBezTo>
                  <a:cubicBezTo>
                    <a:pt x="0" y="238"/>
                    <a:pt x="0" y="238"/>
                    <a:pt x="0" y="238"/>
                  </a:cubicBezTo>
                  <a:cubicBezTo>
                    <a:pt x="0" y="238"/>
                    <a:pt x="0" y="238"/>
                    <a:pt x="0" y="238"/>
                  </a:cubicBezTo>
                  <a:cubicBezTo>
                    <a:pt x="0" y="239"/>
                    <a:pt x="0" y="239"/>
                    <a:pt x="0" y="239"/>
                  </a:cubicBezTo>
                  <a:cubicBezTo>
                    <a:pt x="0" y="241"/>
                    <a:pt x="0" y="241"/>
                    <a:pt x="0" y="241"/>
                  </a:cubicBezTo>
                  <a:cubicBezTo>
                    <a:pt x="0" y="243"/>
                    <a:pt x="0" y="243"/>
                    <a:pt x="0" y="243"/>
                  </a:cubicBezTo>
                  <a:cubicBezTo>
                    <a:pt x="0" y="245"/>
                    <a:pt x="0" y="245"/>
                    <a:pt x="0" y="245"/>
                  </a:cubicBezTo>
                  <a:cubicBezTo>
                    <a:pt x="0" y="246"/>
                    <a:pt x="0" y="246"/>
                    <a:pt x="0" y="246"/>
                  </a:cubicBezTo>
                  <a:cubicBezTo>
                    <a:pt x="0" y="248"/>
                    <a:pt x="0" y="248"/>
                    <a:pt x="0" y="248"/>
                  </a:cubicBezTo>
                  <a:cubicBezTo>
                    <a:pt x="0" y="249"/>
                    <a:pt x="0" y="249"/>
                    <a:pt x="0" y="249"/>
                  </a:cubicBezTo>
                  <a:cubicBezTo>
                    <a:pt x="0" y="251"/>
                    <a:pt x="0" y="251"/>
                    <a:pt x="0" y="251"/>
                  </a:cubicBezTo>
                  <a:cubicBezTo>
                    <a:pt x="0" y="253"/>
                    <a:pt x="0" y="253"/>
                    <a:pt x="0" y="253"/>
                  </a:cubicBezTo>
                  <a:cubicBezTo>
                    <a:pt x="0" y="255"/>
                    <a:pt x="0" y="255"/>
                    <a:pt x="0" y="255"/>
                  </a:cubicBezTo>
                  <a:cubicBezTo>
                    <a:pt x="1" y="257"/>
                    <a:pt x="1" y="257"/>
                    <a:pt x="1" y="257"/>
                  </a:cubicBezTo>
                  <a:cubicBezTo>
                    <a:pt x="1" y="258"/>
                    <a:pt x="1" y="258"/>
                    <a:pt x="1" y="258"/>
                  </a:cubicBezTo>
                  <a:cubicBezTo>
                    <a:pt x="1" y="260"/>
                    <a:pt x="1" y="260"/>
                    <a:pt x="1" y="260"/>
                  </a:cubicBezTo>
                  <a:cubicBezTo>
                    <a:pt x="1" y="262"/>
                    <a:pt x="1" y="262"/>
                    <a:pt x="1" y="262"/>
                  </a:cubicBezTo>
                  <a:cubicBezTo>
                    <a:pt x="1" y="263"/>
                    <a:pt x="1" y="263"/>
                    <a:pt x="1" y="263"/>
                  </a:cubicBezTo>
                  <a:cubicBezTo>
                    <a:pt x="1" y="265"/>
                    <a:pt x="1" y="265"/>
                    <a:pt x="1" y="265"/>
                  </a:cubicBezTo>
                  <a:cubicBezTo>
                    <a:pt x="25" y="263"/>
                    <a:pt x="25" y="263"/>
                    <a:pt x="25" y="263"/>
                  </a:cubicBezTo>
                  <a:cubicBezTo>
                    <a:pt x="25" y="265"/>
                    <a:pt x="25" y="265"/>
                    <a:pt x="25" y="265"/>
                  </a:cubicBezTo>
                  <a:cubicBezTo>
                    <a:pt x="26" y="266"/>
                    <a:pt x="26" y="266"/>
                    <a:pt x="26" y="266"/>
                  </a:cubicBezTo>
                  <a:cubicBezTo>
                    <a:pt x="26" y="269"/>
                    <a:pt x="26" y="269"/>
                    <a:pt x="26" y="269"/>
                  </a:cubicBezTo>
                  <a:cubicBezTo>
                    <a:pt x="26" y="270"/>
                    <a:pt x="26" y="270"/>
                    <a:pt x="26" y="270"/>
                  </a:cubicBezTo>
                  <a:cubicBezTo>
                    <a:pt x="26" y="272"/>
                    <a:pt x="26" y="272"/>
                    <a:pt x="26" y="272"/>
                  </a:cubicBezTo>
                  <a:cubicBezTo>
                    <a:pt x="27" y="274"/>
                    <a:pt x="27" y="274"/>
                    <a:pt x="27" y="274"/>
                  </a:cubicBezTo>
                  <a:cubicBezTo>
                    <a:pt x="27" y="276"/>
                    <a:pt x="27" y="276"/>
                    <a:pt x="27" y="276"/>
                  </a:cubicBezTo>
                  <a:cubicBezTo>
                    <a:pt x="27" y="278"/>
                    <a:pt x="27" y="278"/>
                    <a:pt x="27" y="278"/>
                  </a:cubicBezTo>
                  <a:cubicBezTo>
                    <a:pt x="28" y="280"/>
                    <a:pt x="28" y="280"/>
                    <a:pt x="28" y="280"/>
                  </a:cubicBezTo>
                  <a:cubicBezTo>
                    <a:pt x="28" y="281"/>
                    <a:pt x="28" y="281"/>
                    <a:pt x="28" y="281"/>
                  </a:cubicBezTo>
                  <a:cubicBezTo>
                    <a:pt x="29" y="283"/>
                    <a:pt x="29" y="283"/>
                    <a:pt x="29" y="283"/>
                  </a:cubicBezTo>
                  <a:cubicBezTo>
                    <a:pt x="29" y="285"/>
                    <a:pt x="29" y="285"/>
                    <a:pt x="29" y="285"/>
                  </a:cubicBezTo>
                  <a:cubicBezTo>
                    <a:pt x="29" y="287"/>
                    <a:pt x="29" y="287"/>
                    <a:pt x="29" y="287"/>
                  </a:cubicBezTo>
                  <a:cubicBezTo>
                    <a:pt x="30" y="288"/>
                    <a:pt x="30" y="288"/>
                    <a:pt x="30" y="288"/>
                  </a:cubicBezTo>
                  <a:cubicBezTo>
                    <a:pt x="30" y="290"/>
                    <a:pt x="30" y="290"/>
                    <a:pt x="30" y="290"/>
                  </a:cubicBezTo>
                  <a:cubicBezTo>
                    <a:pt x="30" y="292"/>
                    <a:pt x="30" y="292"/>
                    <a:pt x="30" y="292"/>
                  </a:cubicBezTo>
                  <a:cubicBezTo>
                    <a:pt x="31" y="293"/>
                    <a:pt x="31" y="293"/>
                    <a:pt x="31" y="293"/>
                  </a:cubicBezTo>
                  <a:cubicBezTo>
                    <a:pt x="31" y="295"/>
                    <a:pt x="31" y="295"/>
                    <a:pt x="31" y="295"/>
                  </a:cubicBezTo>
                  <a:cubicBezTo>
                    <a:pt x="32" y="296"/>
                    <a:pt x="32" y="296"/>
                    <a:pt x="32" y="296"/>
                  </a:cubicBezTo>
                  <a:cubicBezTo>
                    <a:pt x="32" y="298"/>
                    <a:pt x="32" y="298"/>
                    <a:pt x="32" y="298"/>
                  </a:cubicBezTo>
                  <a:cubicBezTo>
                    <a:pt x="32" y="300"/>
                    <a:pt x="32" y="300"/>
                    <a:pt x="32" y="300"/>
                  </a:cubicBezTo>
                  <a:cubicBezTo>
                    <a:pt x="33" y="301"/>
                    <a:pt x="33" y="301"/>
                    <a:pt x="33" y="301"/>
                  </a:cubicBezTo>
                  <a:cubicBezTo>
                    <a:pt x="33" y="303"/>
                    <a:pt x="33" y="303"/>
                    <a:pt x="33" y="303"/>
                  </a:cubicBezTo>
                  <a:cubicBezTo>
                    <a:pt x="34" y="305"/>
                    <a:pt x="34" y="305"/>
                    <a:pt x="34" y="305"/>
                  </a:cubicBezTo>
                  <a:cubicBezTo>
                    <a:pt x="35" y="306"/>
                    <a:pt x="35" y="306"/>
                    <a:pt x="35" y="306"/>
                  </a:cubicBezTo>
                  <a:cubicBezTo>
                    <a:pt x="35" y="308"/>
                    <a:pt x="35" y="308"/>
                    <a:pt x="35" y="308"/>
                  </a:cubicBezTo>
                  <a:cubicBezTo>
                    <a:pt x="35" y="309"/>
                    <a:pt x="35" y="309"/>
                    <a:pt x="35" y="309"/>
                  </a:cubicBezTo>
                  <a:cubicBezTo>
                    <a:pt x="36" y="311"/>
                    <a:pt x="36" y="311"/>
                    <a:pt x="36" y="311"/>
                  </a:cubicBezTo>
                  <a:cubicBezTo>
                    <a:pt x="37" y="312"/>
                    <a:pt x="37" y="312"/>
                    <a:pt x="37" y="312"/>
                  </a:cubicBezTo>
                  <a:cubicBezTo>
                    <a:pt x="37" y="314"/>
                    <a:pt x="37" y="314"/>
                    <a:pt x="37" y="314"/>
                  </a:cubicBezTo>
                  <a:cubicBezTo>
                    <a:pt x="38" y="315"/>
                    <a:pt x="38" y="315"/>
                    <a:pt x="38" y="315"/>
                  </a:cubicBezTo>
                  <a:cubicBezTo>
                    <a:pt x="38" y="317"/>
                    <a:pt x="38" y="317"/>
                    <a:pt x="38" y="317"/>
                  </a:cubicBezTo>
                  <a:cubicBezTo>
                    <a:pt x="15" y="326"/>
                    <a:pt x="15" y="326"/>
                    <a:pt x="15" y="326"/>
                  </a:cubicBezTo>
                  <a:cubicBezTo>
                    <a:pt x="16" y="328"/>
                    <a:pt x="16" y="328"/>
                    <a:pt x="16" y="328"/>
                  </a:cubicBezTo>
                  <a:cubicBezTo>
                    <a:pt x="17" y="330"/>
                    <a:pt x="17" y="330"/>
                    <a:pt x="17" y="330"/>
                  </a:cubicBezTo>
                  <a:cubicBezTo>
                    <a:pt x="18" y="332"/>
                    <a:pt x="18" y="332"/>
                    <a:pt x="18" y="332"/>
                  </a:cubicBezTo>
                  <a:cubicBezTo>
                    <a:pt x="18" y="334"/>
                    <a:pt x="18" y="334"/>
                    <a:pt x="18" y="334"/>
                  </a:cubicBezTo>
                  <a:cubicBezTo>
                    <a:pt x="19" y="336"/>
                    <a:pt x="19" y="336"/>
                    <a:pt x="19" y="336"/>
                  </a:cubicBezTo>
                  <a:cubicBezTo>
                    <a:pt x="20" y="338"/>
                    <a:pt x="20" y="338"/>
                    <a:pt x="20" y="338"/>
                  </a:cubicBezTo>
                  <a:cubicBezTo>
                    <a:pt x="21" y="340"/>
                    <a:pt x="21" y="340"/>
                    <a:pt x="21" y="340"/>
                  </a:cubicBezTo>
                  <a:cubicBezTo>
                    <a:pt x="22" y="342"/>
                    <a:pt x="22" y="342"/>
                    <a:pt x="22" y="342"/>
                  </a:cubicBezTo>
                  <a:cubicBezTo>
                    <a:pt x="23" y="343"/>
                    <a:pt x="23" y="343"/>
                    <a:pt x="23" y="343"/>
                  </a:cubicBezTo>
                  <a:cubicBezTo>
                    <a:pt x="24" y="345"/>
                    <a:pt x="24" y="345"/>
                    <a:pt x="24" y="345"/>
                  </a:cubicBezTo>
                  <a:cubicBezTo>
                    <a:pt x="25" y="347"/>
                    <a:pt x="25" y="347"/>
                    <a:pt x="25" y="347"/>
                  </a:cubicBezTo>
                  <a:cubicBezTo>
                    <a:pt x="26" y="349"/>
                    <a:pt x="26" y="349"/>
                    <a:pt x="26" y="349"/>
                  </a:cubicBezTo>
                  <a:cubicBezTo>
                    <a:pt x="26" y="350"/>
                    <a:pt x="26" y="350"/>
                    <a:pt x="26" y="350"/>
                  </a:cubicBezTo>
                  <a:cubicBezTo>
                    <a:pt x="27" y="352"/>
                    <a:pt x="27" y="352"/>
                    <a:pt x="27" y="352"/>
                  </a:cubicBezTo>
                  <a:cubicBezTo>
                    <a:pt x="28" y="354"/>
                    <a:pt x="28" y="354"/>
                    <a:pt x="28" y="354"/>
                  </a:cubicBezTo>
                  <a:cubicBezTo>
                    <a:pt x="29" y="355"/>
                    <a:pt x="29" y="355"/>
                    <a:pt x="29" y="355"/>
                  </a:cubicBezTo>
                  <a:cubicBezTo>
                    <a:pt x="30" y="357"/>
                    <a:pt x="30" y="357"/>
                    <a:pt x="30" y="357"/>
                  </a:cubicBezTo>
                  <a:cubicBezTo>
                    <a:pt x="31" y="359"/>
                    <a:pt x="31" y="359"/>
                    <a:pt x="31" y="359"/>
                  </a:cubicBezTo>
                  <a:cubicBezTo>
                    <a:pt x="32" y="360"/>
                    <a:pt x="32" y="360"/>
                    <a:pt x="32" y="360"/>
                  </a:cubicBezTo>
                  <a:cubicBezTo>
                    <a:pt x="33" y="362"/>
                    <a:pt x="33" y="362"/>
                    <a:pt x="33" y="362"/>
                  </a:cubicBezTo>
                  <a:cubicBezTo>
                    <a:pt x="34" y="363"/>
                    <a:pt x="34" y="363"/>
                    <a:pt x="34" y="363"/>
                  </a:cubicBezTo>
                  <a:cubicBezTo>
                    <a:pt x="35" y="365"/>
                    <a:pt x="35" y="365"/>
                    <a:pt x="35" y="365"/>
                  </a:cubicBezTo>
                  <a:cubicBezTo>
                    <a:pt x="35" y="366"/>
                    <a:pt x="35" y="366"/>
                    <a:pt x="35" y="366"/>
                  </a:cubicBezTo>
                  <a:cubicBezTo>
                    <a:pt x="36" y="368"/>
                    <a:pt x="36" y="368"/>
                    <a:pt x="36" y="368"/>
                  </a:cubicBezTo>
                  <a:cubicBezTo>
                    <a:pt x="38" y="369"/>
                    <a:pt x="38" y="369"/>
                    <a:pt x="38" y="369"/>
                  </a:cubicBezTo>
                  <a:cubicBezTo>
                    <a:pt x="38" y="371"/>
                    <a:pt x="38" y="371"/>
                    <a:pt x="38" y="371"/>
                  </a:cubicBezTo>
                  <a:cubicBezTo>
                    <a:pt x="39" y="372"/>
                    <a:pt x="39" y="372"/>
                    <a:pt x="39" y="372"/>
                  </a:cubicBezTo>
                  <a:cubicBezTo>
                    <a:pt x="40" y="374"/>
                    <a:pt x="40" y="374"/>
                    <a:pt x="40" y="374"/>
                  </a:cubicBezTo>
                  <a:cubicBezTo>
                    <a:pt x="41" y="375"/>
                    <a:pt x="41" y="375"/>
                    <a:pt x="41" y="375"/>
                  </a:cubicBezTo>
                  <a:cubicBezTo>
                    <a:pt x="42" y="377"/>
                    <a:pt x="42" y="377"/>
                    <a:pt x="42" y="377"/>
                  </a:cubicBezTo>
                  <a:cubicBezTo>
                    <a:pt x="43" y="378"/>
                    <a:pt x="43" y="378"/>
                    <a:pt x="43" y="378"/>
                  </a:cubicBezTo>
                  <a:cubicBezTo>
                    <a:pt x="44" y="379"/>
                    <a:pt x="44" y="379"/>
                    <a:pt x="44" y="379"/>
                  </a:cubicBezTo>
                  <a:cubicBezTo>
                    <a:pt x="65" y="364"/>
                    <a:pt x="65" y="364"/>
                    <a:pt x="65" y="364"/>
                  </a:cubicBezTo>
                  <a:cubicBezTo>
                    <a:pt x="66" y="366"/>
                    <a:pt x="66" y="366"/>
                    <a:pt x="66" y="366"/>
                  </a:cubicBezTo>
                  <a:cubicBezTo>
                    <a:pt x="67" y="368"/>
                    <a:pt x="67" y="368"/>
                    <a:pt x="67" y="368"/>
                  </a:cubicBezTo>
                  <a:cubicBezTo>
                    <a:pt x="68" y="369"/>
                    <a:pt x="68" y="369"/>
                    <a:pt x="68" y="369"/>
                  </a:cubicBezTo>
                  <a:cubicBezTo>
                    <a:pt x="69" y="371"/>
                    <a:pt x="69" y="371"/>
                    <a:pt x="69" y="371"/>
                  </a:cubicBezTo>
                  <a:cubicBezTo>
                    <a:pt x="70" y="372"/>
                    <a:pt x="70" y="372"/>
                    <a:pt x="70" y="372"/>
                  </a:cubicBezTo>
                  <a:cubicBezTo>
                    <a:pt x="72" y="374"/>
                    <a:pt x="72" y="374"/>
                    <a:pt x="72" y="374"/>
                  </a:cubicBezTo>
                  <a:cubicBezTo>
                    <a:pt x="73" y="375"/>
                    <a:pt x="73" y="375"/>
                    <a:pt x="73" y="375"/>
                  </a:cubicBezTo>
                  <a:cubicBezTo>
                    <a:pt x="74" y="376"/>
                    <a:pt x="74" y="376"/>
                    <a:pt x="74" y="376"/>
                  </a:cubicBezTo>
                  <a:cubicBezTo>
                    <a:pt x="75" y="378"/>
                    <a:pt x="75" y="378"/>
                    <a:pt x="75" y="378"/>
                  </a:cubicBezTo>
                  <a:cubicBezTo>
                    <a:pt x="76" y="379"/>
                    <a:pt x="76" y="379"/>
                    <a:pt x="76" y="379"/>
                  </a:cubicBezTo>
                  <a:cubicBezTo>
                    <a:pt x="77" y="380"/>
                    <a:pt x="77" y="380"/>
                    <a:pt x="77" y="380"/>
                  </a:cubicBezTo>
                  <a:cubicBezTo>
                    <a:pt x="79" y="381"/>
                    <a:pt x="79" y="381"/>
                    <a:pt x="79" y="381"/>
                  </a:cubicBezTo>
                  <a:cubicBezTo>
                    <a:pt x="80" y="383"/>
                    <a:pt x="80" y="383"/>
                    <a:pt x="80" y="383"/>
                  </a:cubicBezTo>
                  <a:cubicBezTo>
                    <a:pt x="81" y="384"/>
                    <a:pt x="81" y="384"/>
                    <a:pt x="81" y="384"/>
                  </a:cubicBezTo>
                  <a:cubicBezTo>
                    <a:pt x="82" y="385"/>
                    <a:pt x="82" y="385"/>
                    <a:pt x="82" y="385"/>
                  </a:cubicBezTo>
                  <a:cubicBezTo>
                    <a:pt x="83" y="387"/>
                    <a:pt x="83" y="387"/>
                    <a:pt x="83" y="387"/>
                  </a:cubicBezTo>
                  <a:cubicBezTo>
                    <a:pt x="84" y="387"/>
                    <a:pt x="84" y="387"/>
                    <a:pt x="84" y="387"/>
                  </a:cubicBezTo>
                  <a:cubicBezTo>
                    <a:pt x="86" y="389"/>
                    <a:pt x="86" y="389"/>
                    <a:pt x="86" y="389"/>
                  </a:cubicBezTo>
                  <a:cubicBezTo>
                    <a:pt x="87" y="390"/>
                    <a:pt x="87" y="390"/>
                    <a:pt x="87" y="390"/>
                  </a:cubicBezTo>
                  <a:cubicBezTo>
                    <a:pt x="88" y="391"/>
                    <a:pt x="88" y="391"/>
                    <a:pt x="88" y="391"/>
                  </a:cubicBezTo>
                  <a:cubicBezTo>
                    <a:pt x="89" y="392"/>
                    <a:pt x="89" y="392"/>
                    <a:pt x="89" y="392"/>
                  </a:cubicBezTo>
                  <a:cubicBezTo>
                    <a:pt x="90" y="393"/>
                    <a:pt x="90" y="393"/>
                    <a:pt x="90" y="393"/>
                  </a:cubicBezTo>
                  <a:cubicBezTo>
                    <a:pt x="91" y="394"/>
                    <a:pt x="91" y="394"/>
                    <a:pt x="91" y="394"/>
                  </a:cubicBezTo>
                  <a:cubicBezTo>
                    <a:pt x="92" y="395"/>
                    <a:pt x="92" y="395"/>
                    <a:pt x="92" y="395"/>
                  </a:cubicBezTo>
                  <a:cubicBezTo>
                    <a:pt x="93" y="396"/>
                    <a:pt x="93" y="396"/>
                    <a:pt x="93" y="396"/>
                  </a:cubicBezTo>
                  <a:cubicBezTo>
                    <a:pt x="95" y="398"/>
                    <a:pt x="95" y="398"/>
                    <a:pt x="95" y="398"/>
                  </a:cubicBezTo>
                  <a:cubicBezTo>
                    <a:pt x="96" y="398"/>
                    <a:pt x="96" y="398"/>
                    <a:pt x="96" y="398"/>
                  </a:cubicBezTo>
                  <a:cubicBezTo>
                    <a:pt x="97" y="399"/>
                    <a:pt x="97" y="399"/>
                    <a:pt x="97" y="399"/>
                  </a:cubicBezTo>
                  <a:cubicBezTo>
                    <a:pt x="98" y="401"/>
                    <a:pt x="98" y="401"/>
                    <a:pt x="98" y="401"/>
                  </a:cubicBezTo>
                  <a:cubicBezTo>
                    <a:pt x="99" y="402"/>
                    <a:pt x="99" y="402"/>
                    <a:pt x="99" y="402"/>
                  </a:cubicBezTo>
                  <a:cubicBezTo>
                    <a:pt x="100" y="402"/>
                    <a:pt x="100" y="402"/>
                    <a:pt x="100" y="402"/>
                  </a:cubicBezTo>
                  <a:cubicBezTo>
                    <a:pt x="102" y="403"/>
                    <a:pt x="102" y="403"/>
                    <a:pt x="102" y="403"/>
                  </a:cubicBezTo>
                  <a:cubicBezTo>
                    <a:pt x="86" y="423"/>
                    <a:pt x="86" y="423"/>
                    <a:pt x="86" y="423"/>
                  </a:cubicBezTo>
                  <a:cubicBezTo>
                    <a:pt x="87" y="424"/>
                    <a:pt x="87" y="424"/>
                    <a:pt x="87" y="424"/>
                  </a:cubicBezTo>
                  <a:cubicBezTo>
                    <a:pt x="89" y="426"/>
                    <a:pt x="89" y="426"/>
                    <a:pt x="89" y="426"/>
                  </a:cubicBezTo>
                  <a:cubicBezTo>
                    <a:pt x="91" y="427"/>
                    <a:pt x="91" y="427"/>
                    <a:pt x="91" y="427"/>
                  </a:cubicBezTo>
                  <a:cubicBezTo>
                    <a:pt x="92" y="429"/>
                    <a:pt x="92" y="429"/>
                    <a:pt x="92" y="429"/>
                  </a:cubicBezTo>
                  <a:cubicBezTo>
                    <a:pt x="94" y="430"/>
                    <a:pt x="94" y="430"/>
                    <a:pt x="94" y="430"/>
                  </a:cubicBezTo>
                  <a:cubicBezTo>
                    <a:pt x="96" y="431"/>
                    <a:pt x="96" y="431"/>
                    <a:pt x="96" y="431"/>
                  </a:cubicBezTo>
                  <a:cubicBezTo>
                    <a:pt x="97" y="432"/>
                    <a:pt x="97" y="432"/>
                    <a:pt x="97" y="432"/>
                  </a:cubicBezTo>
                  <a:cubicBezTo>
                    <a:pt x="99" y="433"/>
                    <a:pt x="99" y="433"/>
                    <a:pt x="99" y="433"/>
                  </a:cubicBezTo>
                  <a:cubicBezTo>
                    <a:pt x="101" y="435"/>
                    <a:pt x="101" y="435"/>
                    <a:pt x="101" y="435"/>
                  </a:cubicBezTo>
                  <a:cubicBezTo>
                    <a:pt x="103" y="436"/>
                    <a:pt x="103" y="436"/>
                    <a:pt x="103" y="436"/>
                  </a:cubicBezTo>
                  <a:cubicBezTo>
                    <a:pt x="104" y="437"/>
                    <a:pt x="104" y="437"/>
                    <a:pt x="104" y="437"/>
                  </a:cubicBezTo>
                  <a:cubicBezTo>
                    <a:pt x="106" y="438"/>
                    <a:pt x="106" y="438"/>
                    <a:pt x="106" y="438"/>
                  </a:cubicBezTo>
                  <a:cubicBezTo>
                    <a:pt x="108" y="439"/>
                    <a:pt x="108" y="439"/>
                    <a:pt x="108" y="439"/>
                  </a:cubicBezTo>
                  <a:cubicBezTo>
                    <a:pt x="110" y="440"/>
                    <a:pt x="110" y="440"/>
                    <a:pt x="110" y="440"/>
                  </a:cubicBezTo>
                  <a:cubicBezTo>
                    <a:pt x="111" y="441"/>
                    <a:pt x="111" y="441"/>
                    <a:pt x="111" y="441"/>
                  </a:cubicBezTo>
                  <a:cubicBezTo>
                    <a:pt x="113" y="442"/>
                    <a:pt x="113" y="442"/>
                    <a:pt x="113" y="442"/>
                  </a:cubicBezTo>
                  <a:cubicBezTo>
                    <a:pt x="115" y="443"/>
                    <a:pt x="115" y="443"/>
                    <a:pt x="115" y="443"/>
                  </a:cubicBezTo>
                  <a:cubicBezTo>
                    <a:pt x="116" y="444"/>
                    <a:pt x="116" y="444"/>
                    <a:pt x="116" y="444"/>
                  </a:cubicBezTo>
                  <a:cubicBezTo>
                    <a:pt x="118" y="445"/>
                    <a:pt x="118" y="445"/>
                    <a:pt x="118" y="445"/>
                  </a:cubicBezTo>
                  <a:cubicBezTo>
                    <a:pt x="120" y="446"/>
                    <a:pt x="120" y="446"/>
                    <a:pt x="120" y="446"/>
                  </a:cubicBezTo>
                  <a:cubicBezTo>
                    <a:pt x="122" y="447"/>
                    <a:pt x="122" y="447"/>
                    <a:pt x="122" y="447"/>
                  </a:cubicBezTo>
                  <a:cubicBezTo>
                    <a:pt x="123" y="448"/>
                    <a:pt x="123" y="448"/>
                    <a:pt x="123" y="448"/>
                  </a:cubicBezTo>
                  <a:cubicBezTo>
                    <a:pt x="125" y="449"/>
                    <a:pt x="125" y="449"/>
                    <a:pt x="125" y="449"/>
                  </a:cubicBezTo>
                  <a:cubicBezTo>
                    <a:pt x="127" y="450"/>
                    <a:pt x="127" y="450"/>
                    <a:pt x="127" y="450"/>
                  </a:cubicBezTo>
                  <a:cubicBezTo>
                    <a:pt x="129" y="451"/>
                    <a:pt x="129" y="451"/>
                    <a:pt x="129" y="451"/>
                  </a:cubicBezTo>
                  <a:cubicBezTo>
                    <a:pt x="131" y="452"/>
                    <a:pt x="131" y="452"/>
                    <a:pt x="131" y="452"/>
                  </a:cubicBezTo>
                  <a:cubicBezTo>
                    <a:pt x="132" y="453"/>
                    <a:pt x="132" y="453"/>
                    <a:pt x="132" y="453"/>
                  </a:cubicBezTo>
                  <a:cubicBezTo>
                    <a:pt x="134" y="454"/>
                    <a:pt x="134" y="454"/>
                    <a:pt x="134" y="454"/>
                  </a:cubicBezTo>
                  <a:cubicBezTo>
                    <a:pt x="136" y="455"/>
                    <a:pt x="136" y="455"/>
                    <a:pt x="136" y="455"/>
                  </a:cubicBezTo>
                  <a:cubicBezTo>
                    <a:pt x="138" y="455"/>
                    <a:pt x="138" y="455"/>
                    <a:pt x="138" y="455"/>
                  </a:cubicBezTo>
                  <a:cubicBezTo>
                    <a:pt x="140" y="456"/>
                    <a:pt x="140" y="456"/>
                    <a:pt x="140" y="456"/>
                  </a:cubicBezTo>
                  <a:cubicBezTo>
                    <a:pt x="141" y="457"/>
                    <a:pt x="141" y="457"/>
                    <a:pt x="141" y="457"/>
                  </a:cubicBezTo>
                  <a:cubicBezTo>
                    <a:pt x="152" y="433"/>
                    <a:pt x="152" y="433"/>
                    <a:pt x="152" y="433"/>
                  </a:cubicBezTo>
                  <a:cubicBezTo>
                    <a:pt x="153" y="434"/>
                    <a:pt x="153" y="434"/>
                    <a:pt x="153" y="434"/>
                  </a:cubicBezTo>
                  <a:cubicBezTo>
                    <a:pt x="155" y="435"/>
                    <a:pt x="155" y="435"/>
                    <a:pt x="155" y="435"/>
                  </a:cubicBezTo>
                  <a:cubicBezTo>
                    <a:pt x="157" y="436"/>
                    <a:pt x="157" y="436"/>
                    <a:pt x="157" y="436"/>
                  </a:cubicBezTo>
                  <a:cubicBezTo>
                    <a:pt x="159" y="436"/>
                    <a:pt x="159" y="436"/>
                    <a:pt x="159" y="436"/>
                  </a:cubicBezTo>
                  <a:cubicBezTo>
                    <a:pt x="160" y="437"/>
                    <a:pt x="160" y="437"/>
                    <a:pt x="160" y="437"/>
                  </a:cubicBezTo>
                  <a:cubicBezTo>
                    <a:pt x="162" y="437"/>
                    <a:pt x="162" y="437"/>
                    <a:pt x="162" y="437"/>
                  </a:cubicBezTo>
                  <a:cubicBezTo>
                    <a:pt x="164" y="438"/>
                    <a:pt x="164" y="438"/>
                    <a:pt x="164" y="438"/>
                  </a:cubicBezTo>
                  <a:cubicBezTo>
                    <a:pt x="165" y="439"/>
                    <a:pt x="165" y="439"/>
                    <a:pt x="165" y="439"/>
                  </a:cubicBezTo>
                  <a:cubicBezTo>
                    <a:pt x="167" y="439"/>
                    <a:pt x="167" y="439"/>
                    <a:pt x="167" y="439"/>
                  </a:cubicBezTo>
                  <a:cubicBezTo>
                    <a:pt x="168" y="440"/>
                    <a:pt x="168" y="440"/>
                    <a:pt x="168" y="440"/>
                  </a:cubicBezTo>
                  <a:cubicBezTo>
                    <a:pt x="170" y="440"/>
                    <a:pt x="170" y="440"/>
                    <a:pt x="170" y="440"/>
                  </a:cubicBezTo>
                  <a:cubicBezTo>
                    <a:pt x="172" y="441"/>
                    <a:pt x="172" y="441"/>
                    <a:pt x="172" y="441"/>
                  </a:cubicBezTo>
                  <a:cubicBezTo>
                    <a:pt x="173" y="441"/>
                    <a:pt x="173" y="441"/>
                    <a:pt x="173" y="441"/>
                  </a:cubicBezTo>
                  <a:cubicBezTo>
                    <a:pt x="175" y="442"/>
                    <a:pt x="175" y="442"/>
                    <a:pt x="175" y="442"/>
                  </a:cubicBezTo>
                  <a:cubicBezTo>
                    <a:pt x="177" y="442"/>
                    <a:pt x="177" y="442"/>
                    <a:pt x="177" y="442"/>
                  </a:cubicBezTo>
                  <a:cubicBezTo>
                    <a:pt x="178" y="442"/>
                    <a:pt x="178" y="442"/>
                    <a:pt x="178" y="442"/>
                  </a:cubicBezTo>
                  <a:cubicBezTo>
                    <a:pt x="180" y="443"/>
                    <a:pt x="180" y="443"/>
                    <a:pt x="180" y="443"/>
                  </a:cubicBezTo>
                  <a:cubicBezTo>
                    <a:pt x="181" y="443"/>
                    <a:pt x="181" y="443"/>
                    <a:pt x="181" y="443"/>
                  </a:cubicBezTo>
                  <a:cubicBezTo>
                    <a:pt x="183" y="444"/>
                    <a:pt x="183" y="444"/>
                    <a:pt x="183" y="444"/>
                  </a:cubicBezTo>
                  <a:cubicBezTo>
                    <a:pt x="185" y="444"/>
                    <a:pt x="185" y="444"/>
                    <a:pt x="185" y="444"/>
                  </a:cubicBezTo>
                  <a:cubicBezTo>
                    <a:pt x="186" y="444"/>
                    <a:pt x="186" y="444"/>
                    <a:pt x="186" y="444"/>
                  </a:cubicBezTo>
                  <a:cubicBezTo>
                    <a:pt x="188" y="445"/>
                    <a:pt x="188" y="445"/>
                    <a:pt x="188" y="445"/>
                  </a:cubicBezTo>
                  <a:cubicBezTo>
                    <a:pt x="190" y="445"/>
                    <a:pt x="190" y="445"/>
                    <a:pt x="190" y="445"/>
                  </a:cubicBezTo>
                  <a:cubicBezTo>
                    <a:pt x="192" y="445"/>
                    <a:pt x="192" y="445"/>
                    <a:pt x="192" y="445"/>
                  </a:cubicBezTo>
                  <a:cubicBezTo>
                    <a:pt x="193" y="446"/>
                    <a:pt x="193" y="446"/>
                    <a:pt x="193" y="446"/>
                  </a:cubicBezTo>
                  <a:cubicBezTo>
                    <a:pt x="195" y="446"/>
                    <a:pt x="195" y="446"/>
                    <a:pt x="195" y="446"/>
                  </a:cubicBezTo>
                  <a:cubicBezTo>
                    <a:pt x="197" y="446"/>
                    <a:pt x="197" y="446"/>
                    <a:pt x="197" y="446"/>
                  </a:cubicBezTo>
                  <a:cubicBezTo>
                    <a:pt x="198" y="447"/>
                    <a:pt x="198" y="447"/>
                    <a:pt x="198" y="447"/>
                  </a:cubicBezTo>
                  <a:cubicBezTo>
                    <a:pt x="200" y="447"/>
                    <a:pt x="200" y="447"/>
                    <a:pt x="200" y="447"/>
                  </a:cubicBezTo>
                  <a:cubicBezTo>
                    <a:pt x="202" y="447"/>
                    <a:pt x="202" y="447"/>
                    <a:pt x="202" y="447"/>
                  </a:cubicBezTo>
                  <a:cubicBezTo>
                    <a:pt x="204" y="448"/>
                    <a:pt x="204" y="448"/>
                    <a:pt x="204" y="448"/>
                  </a:cubicBezTo>
                  <a:cubicBezTo>
                    <a:pt x="206" y="448"/>
                    <a:pt x="206" y="448"/>
                    <a:pt x="206" y="448"/>
                  </a:cubicBezTo>
                  <a:cubicBezTo>
                    <a:pt x="202" y="473"/>
                    <a:pt x="202" y="473"/>
                    <a:pt x="202" y="473"/>
                  </a:cubicBezTo>
                  <a:cubicBezTo>
                    <a:pt x="204" y="474"/>
                    <a:pt x="204" y="474"/>
                    <a:pt x="204" y="474"/>
                  </a:cubicBezTo>
                  <a:cubicBezTo>
                    <a:pt x="206" y="474"/>
                    <a:pt x="206" y="474"/>
                    <a:pt x="206" y="474"/>
                  </a:cubicBezTo>
                  <a:cubicBezTo>
                    <a:pt x="208" y="474"/>
                    <a:pt x="208" y="474"/>
                    <a:pt x="208" y="474"/>
                  </a:cubicBezTo>
                  <a:cubicBezTo>
                    <a:pt x="210" y="474"/>
                    <a:pt x="210" y="474"/>
                    <a:pt x="210" y="474"/>
                  </a:cubicBezTo>
                  <a:cubicBezTo>
                    <a:pt x="212" y="475"/>
                    <a:pt x="212" y="475"/>
                    <a:pt x="212" y="475"/>
                  </a:cubicBezTo>
                  <a:cubicBezTo>
                    <a:pt x="214" y="475"/>
                    <a:pt x="214" y="475"/>
                    <a:pt x="214" y="475"/>
                  </a:cubicBezTo>
                  <a:cubicBezTo>
                    <a:pt x="216" y="475"/>
                    <a:pt x="216" y="475"/>
                    <a:pt x="216" y="475"/>
                  </a:cubicBezTo>
                  <a:cubicBezTo>
                    <a:pt x="217" y="475"/>
                    <a:pt x="217" y="475"/>
                    <a:pt x="217" y="475"/>
                  </a:cubicBezTo>
                  <a:cubicBezTo>
                    <a:pt x="219" y="475"/>
                    <a:pt x="219" y="475"/>
                    <a:pt x="219" y="475"/>
                  </a:cubicBezTo>
                  <a:cubicBezTo>
                    <a:pt x="221" y="476"/>
                    <a:pt x="221" y="476"/>
                    <a:pt x="221" y="476"/>
                  </a:cubicBezTo>
                  <a:cubicBezTo>
                    <a:pt x="223" y="476"/>
                    <a:pt x="223" y="476"/>
                    <a:pt x="223" y="476"/>
                  </a:cubicBezTo>
                  <a:cubicBezTo>
                    <a:pt x="225" y="476"/>
                    <a:pt x="225" y="476"/>
                    <a:pt x="225" y="476"/>
                  </a:cubicBezTo>
                  <a:cubicBezTo>
                    <a:pt x="226" y="476"/>
                    <a:pt x="226" y="476"/>
                    <a:pt x="226" y="476"/>
                  </a:cubicBezTo>
                  <a:cubicBezTo>
                    <a:pt x="228" y="476"/>
                    <a:pt x="228" y="476"/>
                    <a:pt x="228" y="476"/>
                  </a:cubicBezTo>
                  <a:cubicBezTo>
                    <a:pt x="230" y="476"/>
                    <a:pt x="230" y="476"/>
                    <a:pt x="230" y="476"/>
                  </a:cubicBezTo>
                  <a:cubicBezTo>
                    <a:pt x="232" y="476"/>
                    <a:pt x="232" y="476"/>
                    <a:pt x="232" y="476"/>
                  </a:cubicBezTo>
                  <a:cubicBezTo>
                    <a:pt x="233" y="476"/>
                    <a:pt x="233" y="476"/>
                    <a:pt x="233" y="476"/>
                  </a:cubicBezTo>
                  <a:cubicBezTo>
                    <a:pt x="235" y="476"/>
                    <a:pt x="235" y="476"/>
                    <a:pt x="235" y="476"/>
                  </a:cubicBezTo>
                  <a:cubicBezTo>
                    <a:pt x="237" y="476"/>
                    <a:pt x="237" y="476"/>
                    <a:pt x="237" y="476"/>
                  </a:cubicBezTo>
                  <a:cubicBezTo>
                    <a:pt x="239" y="476"/>
                    <a:pt x="239" y="476"/>
                    <a:pt x="239" y="476"/>
                  </a:cubicBezTo>
                  <a:cubicBezTo>
                    <a:pt x="241" y="476"/>
                    <a:pt x="241" y="476"/>
                    <a:pt x="241" y="476"/>
                  </a:cubicBezTo>
                  <a:cubicBezTo>
                    <a:pt x="243" y="476"/>
                    <a:pt x="243" y="476"/>
                    <a:pt x="243" y="476"/>
                  </a:cubicBezTo>
                  <a:cubicBezTo>
                    <a:pt x="244" y="476"/>
                    <a:pt x="244" y="476"/>
                    <a:pt x="244" y="476"/>
                  </a:cubicBezTo>
                  <a:cubicBezTo>
                    <a:pt x="246" y="476"/>
                    <a:pt x="246" y="476"/>
                    <a:pt x="246" y="476"/>
                  </a:cubicBezTo>
                  <a:cubicBezTo>
                    <a:pt x="248" y="476"/>
                    <a:pt x="248" y="476"/>
                    <a:pt x="248" y="476"/>
                  </a:cubicBezTo>
                  <a:cubicBezTo>
                    <a:pt x="249" y="475"/>
                    <a:pt x="249" y="475"/>
                    <a:pt x="249" y="475"/>
                  </a:cubicBezTo>
                  <a:cubicBezTo>
                    <a:pt x="251" y="475"/>
                    <a:pt x="251" y="475"/>
                    <a:pt x="251" y="475"/>
                  </a:cubicBezTo>
                  <a:cubicBezTo>
                    <a:pt x="253" y="475"/>
                    <a:pt x="253" y="475"/>
                    <a:pt x="253" y="475"/>
                  </a:cubicBezTo>
                  <a:cubicBezTo>
                    <a:pt x="255" y="475"/>
                    <a:pt x="255" y="475"/>
                    <a:pt x="255" y="475"/>
                  </a:cubicBezTo>
                  <a:cubicBezTo>
                    <a:pt x="257" y="475"/>
                    <a:pt x="257" y="475"/>
                    <a:pt x="257" y="475"/>
                  </a:cubicBezTo>
                  <a:cubicBezTo>
                    <a:pt x="259" y="474"/>
                    <a:pt x="259" y="474"/>
                    <a:pt x="259" y="474"/>
                  </a:cubicBezTo>
                  <a:cubicBezTo>
                    <a:pt x="260" y="474"/>
                    <a:pt x="260" y="474"/>
                    <a:pt x="260" y="474"/>
                  </a:cubicBezTo>
                  <a:cubicBezTo>
                    <a:pt x="258" y="448"/>
                    <a:pt x="258" y="448"/>
                    <a:pt x="258" y="448"/>
                  </a:cubicBezTo>
                  <a:cubicBezTo>
                    <a:pt x="259" y="448"/>
                    <a:pt x="259" y="448"/>
                    <a:pt x="259" y="448"/>
                  </a:cubicBezTo>
                  <a:cubicBezTo>
                    <a:pt x="262" y="447"/>
                    <a:pt x="262" y="447"/>
                    <a:pt x="262" y="447"/>
                  </a:cubicBezTo>
                  <a:cubicBezTo>
                    <a:pt x="264" y="447"/>
                    <a:pt x="264" y="447"/>
                    <a:pt x="264" y="447"/>
                  </a:cubicBezTo>
                  <a:cubicBezTo>
                    <a:pt x="265" y="447"/>
                    <a:pt x="265" y="447"/>
                    <a:pt x="265" y="447"/>
                  </a:cubicBezTo>
                  <a:cubicBezTo>
                    <a:pt x="267" y="447"/>
                    <a:pt x="267" y="447"/>
                    <a:pt x="267" y="447"/>
                  </a:cubicBezTo>
                  <a:cubicBezTo>
                    <a:pt x="269" y="446"/>
                    <a:pt x="269" y="446"/>
                    <a:pt x="269" y="446"/>
                  </a:cubicBezTo>
                  <a:cubicBezTo>
                    <a:pt x="271" y="446"/>
                    <a:pt x="271" y="446"/>
                    <a:pt x="271" y="446"/>
                  </a:cubicBezTo>
                  <a:cubicBezTo>
                    <a:pt x="273" y="445"/>
                    <a:pt x="273" y="445"/>
                    <a:pt x="273" y="445"/>
                  </a:cubicBezTo>
                  <a:cubicBezTo>
                    <a:pt x="275" y="445"/>
                    <a:pt x="275" y="445"/>
                    <a:pt x="275" y="445"/>
                  </a:cubicBezTo>
                  <a:cubicBezTo>
                    <a:pt x="277" y="445"/>
                    <a:pt x="277" y="445"/>
                    <a:pt x="277" y="445"/>
                  </a:cubicBezTo>
                  <a:cubicBezTo>
                    <a:pt x="279" y="444"/>
                    <a:pt x="279" y="444"/>
                    <a:pt x="279" y="444"/>
                  </a:cubicBezTo>
                  <a:cubicBezTo>
                    <a:pt x="281" y="444"/>
                    <a:pt x="281" y="444"/>
                    <a:pt x="281" y="444"/>
                  </a:cubicBezTo>
                  <a:cubicBezTo>
                    <a:pt x="283" y="443"/>
                    <a:pt x="283" y="443"/>
                    <a:pt x="283" y="443"/>
                  </a:cubicBezTo>
                  <a:cubicBezTo>
                    <a:pt x="285" y="443"/>
                    <a:pt x="285" y="443"/>
                    <a:pt x="285" y="443"/>
                  </a:cubicBezTo>
                  <a:cubicBezTo>
                    <a:pt x="286" y="442"/>
                    <a:pt x="286" y="442"/>
                    <a:pt x="286" y="442"/>
                  </a:cubicBezTo>
                  <a:cubicBezTo>
                    <a:pt x="289" y="442"/>
                    <a:pt x="289" y="442"/>
                    <a:pt x="289" y="442"/>
                  </a:cubicBezTo>
                  <a:cubicBezTo>
                    <a:pt x="290" y="442"/>
                    <a:pt x="290" y="442"/>
                    <a:pt x="290" y="442"/>
                  </a:cubicBezTo>
                  <a:cubicBezTo>
                    <a:pt x="292" y="441"/>
                    <a:pt x="292" y="441"/>
                    <a:pt x="292" y="441"/>
                  </a:cubicBezTo>
                  <a:cubicBezTo>
                    <a:pt x="294" y="440"/>
                    <a:pt x="294" y="440"/>
                    <a:pt x="294" y="440"/>
                  </a:cubicBezTo>
                  <a:cubicBezTo>
                    <a:pt x="296" y="440"/>
                    <a:pt x="296" y="440"/>
                    <a:pt x="296" y="440"/>
                  </a:cubicBezTo>
                  <a:cubicBezTo>
                    <a:pt x="298" y="439"/>
                    <a:pt x="298" y="439"/>
                    <a:pt x="298" y="439"/>
                  </a:cubicBezTo>
                  <a:cubicBezTo>
                    <a:pt x="300" y="439"/>
                    <a:pt x="300" y="439"/>
                    <a:pt x="300" y="439"/>
                  </a:cubicBezTo>
                  <a:cubicBezTo>
                    <a:pt x="301" y="438"/>
                    <a:pt x="301" y="438"/>
                    <a:pt x="301" y="438"/>
                  </a:cubicBezTo>
                  <a:cubicBezTo>
                    <a:pt x="303" y="437"/>
                    <a:pt x="303" y="437"/>
                    <a:pt x="303" y="437"/>
                  </a:cubicBezTo>
                  <a:cubicBezTo>
                    <a:pt x="305" y="437"/>
                    <a:pt x="305" y="437"/>
                    <a:pt x="305" y="437"/>
                  </a:cubicBezTo>
                  <a:cubicBezTo>
                    <a:pt x="307" y="436"/>
                    <a:pt x="307" y="436"/>
                    <a:pt x="307" y="436"/>
                  </a:cubicBezTo>
                  <a:cubicBezTo>
                    <a:pt x="309" y="435"/>
                    <a:pt x="309" y="435"/>
                    <a:pt x="309" y="435"/>
                  </a:cubicBezTo>
                  <a:cubicBezTo>
                    <a:pt x="310" y="435"/>
                    <a:pt x="310" y="435"/>
                    <a:pt x="310" y="435"/>
                  </a:cubicBezTo>
                  <a:cubicBezTo>
                    <a:pt x="312" y="434"/>
                    <a:pt x="312" y="434"/>
                    <a:pt x="312" y="434"/>
                  </a:cubicBezTo>
                  <a:cubicBezTo>
                    <a:pt x="314" y="433"/>
                    <a:pt x="314" y="433"/>
                    <a:pt x="314" y="433"/>
                  </a:cubicBezTo>
                  <a:cubicBezTo>
                    <a:pt x="315" y="432"/>
                    <a:pt x="315" y="432"/>
                    <a:pt x="315" y="432"/>
                  </a:cubicBezTo>
                  <a:cubicBezTo>
                    <a:pt x="317" y="432"/>
                    <a:pt x="317" y="432"/>
                    <a:pt x="317" y="432"/>
                  </a:cubicBezTo>
                  <a:cubicBezTo>
                    <a:pt x="328" y="456"/>
                    <a:pt x="328" y="456"/>
                    <a:pt x="328" y="456"/>
                  </a:cubicBezTo>
                  <a:cubicBezTo>
                    <a:pt x="329" y="455"/>
                    <a:pt x="329" y="455"/>
                    <a:pt x="329" y="455"/>
                  </a:cubicBezTo>
                  <a:cubicBezTo>
                    <a:pt x="331" y="454"/>
                    <a:pt x="331" y="454"/>
                    <a:pt x="331" y="454"/>
                  </a:cubicBezTo>
                  <a:cubicBezTo>
                    <a:pt x="333" y="453"/>
                    <a:pt x="333" y="453"/>
                    <a:pt x="333" y="453"/>
                  </a:cubicBezTo>
                  <a:cubicBezTo>
                    <a:pt x="334" y="453"/>
                    <a:pt x="334" y="453"/>
                    <a:pt x="334" y="453"/>
                  </a:cubicBezTo>
                  <a:cubicBezTo>
                    <a:pt x="336" y="452"/>
                    <a:pt x="336" y="452"/>
                    <a:pt x="336" y="452"/>
                  </a:cubicBezTo>
                  <a:cubicBezTo>
                    <a:pt x="338" y="451"/>
                    <a:pt x="338" y="451"/>
                    <a:pt x="338" y="451"/>
                  </a:cubicBezTo>
                  <a:cubicBezTo>
                    <a:pt x="339" y="450"/>
                    <a:pt x="339" y="450"/>
                    <a:pt x="339" y="450"/>
                  </a:cubicBezTo>
                  <a:cubicBezTo>
                    <a:pt x="341" y="450"/>
                    <a:pt x="341" y="450"/>
                    <a:pt x="341" y="450"/>
                  </a:cubicBezTo>
                  <a:cubicBezTo>
                    <a:pt x="343" y="449"/>
                    <a:pt x="343" y="449"/>
                    <a:pt x="343" y="449"/>
                  </a:cubicBezTo>
                  <a:cubicBezTo>
                    <a:pt x="344" y="448"/>
                    <a:pt x="344" y="448"/>
                    <a:pt x="344" y="448"/>
                  </a:cubicBezTo>
                  <a:cubicBezTo>
                    <a:pt x="346" y="447"/>
                    <a:pt x="346" y="447"/>
                    <a:pt x="346" y="447"/>
                  </a:cubicBezTo>
                  <a:cubicBezTo>
                    <a:pt x="347" y="446"/>
                    <a:pt x="347" y="446"/>
                    <a:pt x="347" y="446"/>
                  </a:cubicBezTo>
                  <a:cubicBezTo>
                    <a:pt x="349" y="445"/>
                    <a:pt x="349" y="445"/>
                    <a:pt x="349" y="445"/>
                  </a:cubicBezTo>
                  <a:cubicBezTo>
                    <a:pt x="350" y="444"/>
                    <a:pt x="350" y="444"/>
                    <a:pt x="350" y="444"/>
                  </a:cubicBezTo>
                  <a:cubicBezTo>
                    <a:pt x="352" y="443"/>
                    <a:pt x="352" y="443"/>
                    <a:pt x="352" y="443"/>
                  </a:cubicBezTo>
                  <a:cubicBezTo>
                    <a:pt x="354" y="442"/>
                    <a:pt x="354" y="442"/>
                    <a:pt x="354" y="442"/>
                  </a:cubicBezTo>
                  <a:cubicBezTo>
                    <a:pt x="355" y="442"/>
                    <a:pt x="355" y="442"/>
                    <a:pt x="355" y="442"/>
                  </a:cubicBezTo>
                  <a:cubicBezTo>
                    <a:pt x="356" y="441"/>
                    <a:pt x="356" y="441"/>
                    <a:pt x="356" y="441"/>
                  </a:cubicBezTo>
                  <a:cubicBezTo>
                    <a:pt x="358" y="440"/>
                    <a:pt x="358" y="440"/>
                    <a:pt x="358" y="440"/>
                  </a:cubicBezTo>
                  <a:cubicBezTo>
                    <a:pt x="359" y="439"/>
                    <a:pt x="359" y="439"/>
                    <a:pt x="359" y="439"/>
                  </a:cubicBezTo>
                  <a:cubicBezTo>
                    <a:pt x="361" y="438"/>
                    <a:pt x="361" y="438"/>
                    <a:pt x="361" y="438"/>
                  </a:cubicBezTo>
                  <a:cubicBezTo>
                    <a:pt x="362" y="437"/>
                    <a:pt x="362" y="437"/>
                    <a:pt x="362" y="437"/>
                  </a:cubicBezTo>
                  <a:cubicBezTo>
                    <a:pt x="364" y="436"/>
                    <a:pt x="364" y="436"/>
                    <a:pt x="364" y="436"/>
                  </a:cubicBezTo>
                  <a:cubicBezTo>
                    <a:pt x="365" y="435"/>
                    <a:pt x="365" y="435"/>
                    <a:pt x="365" y="435"/>
                  </a:cubicBezTo>
                  <a:cubicBezTo>
                    <a:pt x="366" y="434"/>
                    <a:pt x="366" y="434"/>
                    <a:pt x="366" y="434"/>
                  </a:cubicBezTo>
                  <a:cubicBezTo>
                    <a:pt x="368" y="433"/>
                    <a:pt x="368" y="433"/>
                    <a:pt x="368" y="433"/>
                  </a:cubicBezTo>
                  <a:cubicBezTo>
                    <a:pt x="369" y="432"/>
                    <a:pt x="369" y="432"/>
                    <a:pt x="369" y="432"/>
                  </a:cubicBezTo>
                  <a:cubicBezTo>
                    <a:pt x="371" y="431"/>
                    <a:pt x="371" y="431"/>
                    <a:pt x="371" y="431"/>
                  </a:cubicBezTo>
                  <a:cubicBezTo>
                    <a:pt x="372" y="430"/>
                    <a:pt x="372" y="430"/>
                    <a:pt x="372" y="430"/>
                  </a:cubicBezTo>
                  <a:cubicBezTo>
                    <a:pt x="373" y="429"/>
                    <a:pt x="373" y="429"/>
                    <a:pt x="373" y="429"/>
                  </a:cubicBezTo>
                  <a:cubicBezTo>
                    <a:pt x="375" y="428"/>
                    <a:pt x="375" y="428"/>
                    <a:pt x="375" y="428"/>
                  </a:cubicBezTo>
                  <a:cubicBezTo>
                    <a:pt x="376" y="427"/>
                    <a:pt x="376" y="427"/>
                    <a:pt x="376" y="427"/>
                  </a:cubicBezTo>
                  <a:cubicBezTo>
                    <a:pt x="360" y="406"/>
                    <a:pt x="360" y="406"/>
                    <a:pt x="360" y="406"/>
                  </a:cubicBezTo>
                  <a:cubicBezTo>
                    <a:pt x="361" y="405"/>
                    <a:pt x="361" y="405"/>
                    <a:pt x="361" y="405"/>
                  </a:cubicBezTo>
                  <a:cubicBezTo>
                    <a:pt x="362" y="404"/>
                    <a:pt x="362" y="404"/>
                    <a:pt x="362" y="404"/>
                  </a:cubicBezTo>
                  <a:cubicBezTo>
                    <a:pt x="364" y="402"/>
                    <a:pt x="364" y="402"/>
                    <a:pt x="364" y="402"/>
                  </a:cubicBezTo>
                  <a:cubicBezTo>
                    <a:pt x="365" y="402"/>
                    <a:pt x="365" y="402"/>
                    <a:pt x="365" y="402"/>
                  </a:cubicBezTo>
                  <a:cubicBezTo>
                    <a:pt x="367" y="400"/>
                    <a:pt x="367" y="400"/>
                    <a:pt x="367" y="400"/>
                  </a:cubicBezTo>
                  <a:cubicBezTo>
                    <a:pt x="368" y="399"/>
                    <a:pt x="368" y="399"/>
                    <a:pt x="368" y="399"/>
                  </a:cubicBezTo>
                  <a:cubicBezTo>
                    <a:pt x="370" y="398"/>
                    <a:pt x="370" y="398"/>
                    <a:pt x="370" y="398"/>
                  </a:cubicBezTo>
                  <a:cubicBezTo>
                    <a:pt x="371" y="396"/>
                    <a:pt x="371" y="396"/>
                    <a:pt x="371" y="396"/>
                  </a:cubicBezTo>
                  <a:cubicBezTo>
                    <a:pt x="373" y="395"/>
                    <a:pt x="373" y="395"/>
                    <a:pt x="373" y="395"/>
                  </a:cubicBezTo>
                  <a:cubicBezTo>
                    <a:pt x="374" y="394"/>
                    <a:pt x="374" y="394"/>
                    <a:pt x="374" y="394"/>
                  </a:cubicBezTo>
                  <a:cubicBezTo>
                    <a:pt x="375" y="392"/>
                    <a:pt x="375" y="392"/>
                    <a:pt x="375" y="392"/>
                  </a:cubicBezTo>
                  <a:cubicBezTo>
                    <a:pt x="377" y="391"/>
                    <a:pt x="377" y="391"/>
                    <a:pt x="377" y="391"/>
                  </a:cubicBezTo>
                  <a:cubicBezTo>
                    <a:pt x="378" y="390"/>
                    <a:pt x="378" y="390"/>
                    <a:pt x="378" y="390"/>
                  </a:cubicBezTo>
                  <a:cubicBezTo>
                    <a:pt x="380" y="388"/>
                    <a:pt x="380" y="388"/>
                    <a:pt x="380" y="388"/>
                  </a:cubicBezTo>
                  <a:cubicBezTo>
                    <a:pt x="381" y="387"/>
                    <a:pt x="381" y="387"/>
                    <a:pt x="381" y="387"/>
                  </a:cubicBezTo>
                  <a:cubicBezTo>
                    <a:pt x="383" y="385"/>
                    <a:pt x="383" y="385"/>
                    <a:pt x="383" y="385"/>
                  </a:cubicBezTo>
                  <a:cubicBezTo>
                    <a:pt x="384" y="384"/>
                    <a:pt x="384" y="384"/>
                    <a:pt x="384" y="384"/>
                  </a:cubicBezTo>
                  <a:cubicBezTo>
                    <a:pt x="385" y="382"/>
                    <a:pt x="385" y="382"/>
                    <a:pt x="385" y="382"/>
                  </a:cubicBezTo>
                  <a:cubicBezTo>
                    <a:pt x="387" y="381"/>
                    <a:pt x="387" y="381"/>
                    <a:pt x="387" y="381"/>
                  </a:cubicBezTo>
                  <a:cubicBezTo>
                    <a:pt x="388" y="380"/>
                    <a:pt x="388" y="380"/>
                    <a:pt x="388" y="380"/>
                  </a:cubicBezTo>
                  <a:cubicBezTo>
                    <a:pt x="389" y="378"/>
                    <a:pt x="389" y="378"/>
                    <a:pt x="389" y="378"/>
                  </a:cubicBezTo>
                  <a:cubicBezTo>
                    <a:pt x="391" y="377"/>
                    <a:pt x="391" y="377"/>
                    <a:pt x="391" y="377"/>
                  </a:cubicBezTo>
                  <a:cubicBezTo>
                    <a:pt x="392" y="375"/>
                    <a:pt x="392" y="375"/>
                    <a:pt x="392" y="375"/>
                  </a:cubicBezTo>
                  <a:cubicBezTo>
                    <a:pt x="393" y="374"/>
                    <a:pt x="393" y="374"/>
                    <a:pt x="393" y="374"/>
                  </a:cubicBezTo>
                  <a:cubicBezTo>
                    <a:pt x="394" y="372"/>
                    <a:pt x="394" y="372"/>
                    <a:pt x="394" y="372"/>
                  </a:cubicBezTo>
                  <a:cubicBezTo>
                    <a:pt x="395" y="371"/>
                    <a:pt x="395" y="371"/>
                    <a:pt x="395" y="371"/>
                  </a:cubicBezTo>
                  <a:cubicBezTo>
                    <a:pt x="396" y="369"/>
                    <a:pt x="396" y="369"/>
                    <a:pt x="396" y="369"/>
                  </a:cubicBezTo>
                  <a:cubicBezTo>
                    <a:pt x="398" y="368"/>
                    <a:pt x="398" y="368"/>
                    <a:pt x="398" y="368"/>
                  </a:cubicBezTo>
                  <a:cubicBezTo>
                    <a:pt x="399" y="367"/>
                    <a:pt x="399" y="367"/>
                    <a:pt x="399" y="367"/>
                  </a:cubicBezTo>
                  <a:cubicBezTo>
                    <a:pt x="400" y="365"/>
                    <a:pt x="400" y="365"/>
                    <a:pt x="400" y="365"/>
                  </a:cubicBezTo>
                  <a:cubicBezTo>
                    <a:pt x="401" y="364"/>
                    <a:pt x="401" y="364"/>
                    <a:pt x="401" y="364"/>
                  </a:cubicBezTo>
                  <a:cubicBezTo>
                    <a:pt x="402" y="363"/>
                    <a:pt x="402" y="363"/>
                    <a:pt x="402" y="363"/>
                  </a:cubicBezTo>
                  <a:cubicBezTo>
                    <a:pt x="423" y="378"/>
                    <a:pt x="423" y="378"/>
                    <a:pt x="423" y="378"/>
                  </a:cubicBezTo>
                  <a:cubicBezTo>
                    <a:pt x="424" y="377"/>
                    <a:pt x="424" y="377"/>
                    <a:pt x="424" y="377"/>
                  </a:cubicBezTo>
                  <a:cubicBezTo>
                    <a:pt x="425" y="375"/>
                    <a:pt x="425" y="375"/>
                    <a:pt x="425" y="375"/>
                  </a:cubicBezTo>
                  <a:cubicBezTo>
                    <a:pt x="426" y="374"/>
                    <a:pt x="426" y="374"/>
                    <a:pt x="426" y="374"/>
                  </a:cubicBezTo>
                  <a:cubicBezTo>
                    <a:pt x="427" y="373"/>
                    <a:pt x="427" y="373"/>
                    <a:pt x="427" y="373"/>
                  </a:cubicBezTo>
                  <a:cubicBezTo>
                    <a:pt x="428" y="371"/>
                    <a:pt x="428" y="371"/>
                    <a:pt x="428" y="371"/>
                  </a:cubicBezTo>
                  <a:cubicBezTo>
                    <a:pt x="429" y="370"/>
                    <a:pt x="429" y="370"/>
                    <a:pt x="429" y="370"/>
                  </a:cubicBezTo>
                  <a:cubicBezTo>
                    <a:pt x="430" y="368"/>
                    <a:pt x="430" y="368"/>
                    <a:pt x="430" y="368"/>
                  </a:cubicBezTo>
                  <a:cubicBezTo>
                    <a:pt x="431" y="367"/>
                    <a:pt x="431" y="367"/>
                    <a:pt x="431" y="367"/>
                  </a:cubicBezTo>
                  <a:cubicBezTo>
                    <a:pt x="432" y="365"/>
                    <a:pt x="432" y="365"/>
                    <a:pt x="432" y="365"/>
                  </a:cubicBezTo>
                  <a:cubicBezTo>
                    <a:pt x="433" y="363"/>
                    <a:pt x="433" y="363"/>
                    <a:pt x="433" y="363"/>
                  </a:cubicBezTo>
                  <a:cubicBezTo>
                    <a:pt x="434" y="362"/>
                    <a:pt x="434" y="362"/>
                    <a:pt x="434" y="362"/>
                  </a:cubicBezTo>
                  <a:cubicBezTo>
                    <a:pt x="435" y="360"/>
                    <a:pt x="435" y="360"/>
                    <a:pt x="435" y="360"/>
                  </a:cubicBezTo>
                  <a:cubicBezTo>
                    <a:pt x="436" y="358"/>
                    <a:pt x="436" y="358"/>
                    <a:pt x="436" y="358"/>
                  </a:cubicBezTo>
                  <a:cubicBezTo>
                    <a:pt x="437" y="357"/>
                    <a:pt x="437" y="357"/>
                    <a:pt x="437" y="357"/>
                  </a:cubicBezTo>
                  <a:cubicBezTo>
                    <a:pt x="438" y="355"/>
                    <a:pt x="438" y="355"/>
                    <a:pt x="438" y="355"/>
                  </a:cubicBezTo>
                  <a:cubicBezTo>
                    <a:pt x="439" y="354"/>
                    <a:pt x="439" y="354"/>
                    <a:pt x="439" y="354"/>
                  </a:cubicBezTo>
                  <a:cubicBezTo>
                    <a:pt x="440" y="352"/>
                    <a:pt x="440" y="352"/>
                    <a:pt x="440" y="352"/>
                  </a:cubicBezTo>
                  <a:cubicBezTo>
                    <a:pt x="440" y="350"/>
                    <a:pt x="440" y="350"/>
                    <a:pt x="440" y="350"/>
                  </a:cubicBezTo>
                  <a:cubicBezTo>
                    <a:pt x="441" y="348"/>
                    <a:pt x="441" y="348"/>
                    <a:pt x="441" y="348"/>
                  </a:cubicBezTo>
                  <a:cubicBezTo>
                    <a:pt x="442" y="347"/>
                    <a:pt x="442" y="347"/>
                    <a:pt x="442" y="347"/>
                  </a:cubicBezTo>
                  <a:cubicBezTo>
                    <a:pt x="443" y="345"/>
                    <a:pt x="443" y="345"/>
                    <a:pt x="443" y="345"/>
                  </a:cubicBezTo>
                  <a:cubicBezTo>
                    <a:pt x="444" y="344"/>
                    <a:pt x="444" y="344"/>
                    <a:pt x="444" y="344"/>
                  </a:cubicBezTo>
                  <a:cubicBezTo>
                    <a:pt x="445" y="342"/>
                    <a:pt x="445" y="342"/>
                    <a:pt x="445" y="342"/>
                  </a:cubicBezTo>
                  <a:cubicBezTo>
                    <a:pt x="445" y="340"/>
                    <a:pt x="445" y="340"/>
                    <a:pt x="445" y="340"/>
                  </a:cubicBezTo>
                  <a:cubicBezTo>
                    <a:pt x="446" y="338"/>
                    <a:pt x="446" y="338"/>
                    <a:pt x="446" y="338"/>
                  </a:cubicBezTo>
                  <a:cubicBezTo>
                    <a:pt x="447" y="337"/>
                    <a:pt x="447" y="337"/>
                    <a:pt x="447" y="337"/>
                  </a:cubicBezTo>
                  <a:cubicBezTo>
                    <a:pt x="448" y="335"/>
                    <a:pt x="448" y="335"/>
                    <a:pt x="448" y="335"/>
                  </a:cubicBezTo>
                  <a:cubicBezTo>
                    <a:pt x="448" y="334"/>
                    <a:pt x="448" y="334"/>
                    <a:pt x="448" y="334"/>
                  </a:cubicBezTo>
                  <a:cubicBezTo>
                    <a:pt x="449" y="332"/>
                    <a:pt x="449" y="332"/>
                    <a:pt x="449" y="332"/>
                  </a:cubicBezTo>
                  <a:cubicBezTo>
                    <a:pt x="449" y="331"/>
                    <a:pt x="449" y="331"/>
                    <a:pt x="449" y="331"/>
                  </a:cubicBezTo>
                  <a:cubicBezTo>
                    <a:pt x="450" y="329"/>
                    <a:pt x="450" y="329"/>
                    <a:pt x="450" y="329"/>
                  </a:cubicBezTo>
                  <a:cubicBezTo>
                    <a:pt x="451" y="327"/>
                    <a:pt x="451" y="327"/>
                    <a:pt x="451" y="327"/>
                  </a:cubicBezTo>
                  <a:cubicBezTo>
                    <a:pt x="426" y="318"/>
                    <a:pt x="426" y="318"/>
                    <a:pt x="426" y="318"/>
                  </a:cubicBezTo>
                  <a:cubicBezTo>
                    <a:pt x="427" y="316"/>
                    <a:pt x="427" y="316"/>
                    <a:pt x="427" y="316"/>
                  </a:cubicBezTo>
                  <a:cubicBezTo>
                    <a:pt x="428" y="314"/>
                    <a:pt x="428" y="314"/>
                    <a:pt x="428" y="314"/>
                  </a:cubicBezTo>
                  <a:cubicBezTo>
                    <a:pt x="428" y="312"/>
                    <a:pt x="428" y="312"/>
                    <a:pt x="428" y="312"/>
                  </a:cubicBezTo>
                  <a:cubicBezTo>
                    <a:pt x="429" y="310"/>
                    <a:pt x="429" y="310"/>
                    <a:pt x="429" y="310"/>
                  </a:cubicBezTo>
                  <a:cubicBezTo>
                    <a:pt x="430" y="308"/>
                    <a:pt x="430" y="308"/>
                    <a:pt x="430" y="308"/>
                  </a:cubicBezTo>
                  <a:cubicBezTo>
                    <a:pt x="430" y="306"/>
                    <a:pt x="430" y="306"/>
                    <a:pt x="430" y="306"/>
                  </a:cubicBezTo>
                  <a:cubicBezTo>
                    <a:pt x="431" y="304"/>
                    <a:pt x="431" y="304"/>
                    <a:pt x="431" y="304"/>
                  </a:cubicBezTo>
                  <a:cubicBezTo>
                    <a:pt x="431" y="303"/>
                    <a:pt x="431" y="303"/>
                    <a:pt x="431" y="303"/>
                  </a:cubicBezTo>
                  <a:cubicBezTo>
                    <a:pt x="432" y="301"/>
                    <a:pt x="432" y="301"/>
                    <a:pt x="432" y="301"/>
                  </a:cubicBezTo>
                  <a:cubicBezTo>
                    <a:pt x="433" y="299"/>
                    <a:pt x="433" y="299"/>
                    <a:pt x="433" y="299"/>
                  </a:cubicBezTo>
                  <a:cubicBezTo>
                    <a:pt x="433" y="297"/>
                    <a:pt x="433" y="297"/>
                    <a:pt x="433" y="297"/>
                  </a:cubicBezTo>
                  <a:cubicBezTo>
                    <a:pt x="434" y="295"/>
                    <a:pt x="434" y="295"/>
                    <a:pt x="434" y="295"/>
                  </a:cubicBezTo>
                  <a:cubicBezTo>
                    <a:pt x="434" y="293"/>
                    <a:pt x="434" y="293"/>
                    <a:pt x="434" y="293"/>
                  </a:cubicBezTo>
                  <a:cubicBezTo>
                    <a:pt x="435" y="291"/>
                    <a:pt x="435" y="291"/>
                    <a:pt x="435" y="291"/>
                  </a:cubicBezTo>
                  <a:cubicBezTo>
                    <a:pt x="435" y="290"/>
                    <a:pt x="435" y="290"/>
                    <a:pt x="435" y="290"/>
                  </a:cubicBezTo>
                  <a:cubicBezTo>
                    <a:pt x="436" y="288"/>
                    <a:pt x="436" y="288"/>
                    <a:pt x="436" y="288"/>
                  </a:cubicBezTo>
                  <a:cubicBezTo>
                    <a:pt x="436" y="286"/>
                    <a:pt x="436" y="286"/>
                    <a:pt x="436" y="286"/>
                  </a:cubicBezTo>
                  <a:cubicBezTo>
                    <a:pt x="436" y="284"/>
                    <a:pt x="436" y="284"/>
                    <a:pt x="436" y="284"/>
                  </a:cubicBezTo>
                  <a:cubicBezTo>
                    <a:pt x="437" y="282"/>
                    <a:pt x="437" y="282"/>
                    <a:pt x="437" y="282"/>
                  </a:cubicBezTo>
                  <a:cubicBezTo>
                    <a:pt x="437" y="280"/>
                    <a:pt x="437" y="280"/>
                    <a:pt x="437" y="280"/>
                  </a:cubicBezTo>
                  <a:cubicBezTo>
                    <a:pt x="437" y="279"/>
                    <a:pt x="437" y="279"/>
                    <a:pt x="437" y="279"/>
                  </a:cubicBezTo>
                  <a:cubicBezTo>
                    <a:pt x="438" y="277"/>
                    <a:pt x="438" y="277"/>
                    <a:pt x="438" y="277"/>
                  </a:cubicBezTo>
                  <a:cubicBezTo>
                    <a:pt x="438" y="275"/>
                    <a:pt x="438" y="275"/>
                    <a:pt x="438" y="275"/>
                  </a:cubicBezTo>
                  <a:cubicBezTo>
                    <a:pt x="438" y="273"/>
                    <a:pt x="438" y="273"/>
                    <a:pt x="438" y="273"/>
                  </a:cubicBezTo>
                  <a:cubicBezTo>
                    <a:pt x="439" y="271"/>
                    <a:pt x="439" y="271"/>
                    <a:pt x="439" y="271"/>
                  </a:cubicBezTo>
                  <a:cubicBezTo>
                    <a:pt x="439" y="269"/>
                    <a:pt x="439" y="269"/>
                    <a:pt x="439" y="269"/>
                  </a:cubicBezTo>
                  <a:cubicBezTo>
                    <a:pt x="439" y="268"/>
                    <a:pt x="439" y="268"/>
                    <a:pt x="439" y="268"/>
                  </a:cubicBezTo>
                  <a:cubicBezTo>
                    <a:pt x="439" y="266"/>
                    <a:pt x="439" y="266"/>
                    <a:pt x="439" y="266"/>
                  </a:cubicBezTo>
                  <a:cubicBezTo>
                    <a:pt x="439" y="264"/>
                    <a:pt x="439" y="264"/>
                    <a:pt x="439" y="264"/>
                  </a:cubicBezTo>
                  <a:cubicBezTo>
                    <a:pt x="440" y="263"/>
                    <a:pt x="440" y="263"/>
                    <a:pt x="440" y="263"/>
                  </a:cubicBezTo>
                  <a:cubicBezTo>
                    <a:pt x="440" y="261"/>
                    <a:pt x="440" y="261"/>
                    <a:pt x="440" y="261"/>
                  </a:cubicBezTo>
                  <a:cubicBezTo>
                    <a:pt x="440" y="259"/>
                    <a:pt x="440" y="259"/>
                    <a:pt x="440" y="259"/>
                  </a:cubicBezTo>
                  <a:cubicBezTo>
                    <a:pt x="466" y="262"/>
                    <a:pt x="466" y="262"/>
                    <a:pt x="466" y="262"/>
                  </a:cubicBezTo>
                  <a:cubicBezTo>
                    <a:pt x="466" y="260"/>
                    <a:pt x="466" y="260"/>
                    <a:pt x="466" y="260"/>
                  </a:cubicBezTo>
                  <a:cubicBezTo>
                    <a:pt x="466" y="258"/>
                    <a:pt x="466" y="258"/>
                    <a:pt x="466" y="258"/>
                  </a:cubicBezTo>
                  <a:cubicBezTo>
                    <a:pt x="466" y="257"/>
                    <a:pt x="466" y="257"/>
                    <a:pt x="466" y="257"/>
                  </a:cubicBezTo>
                  <a:cubicBezTo>
                    <a:pt x="466" y="255"/>
                    <a:pt x="466" y="255"/>
                    <a:pt x="466" y="255"/>
                  </a:cubicBezTo>
                  <a:cubicBezTo>
                    <a:pt x="467" y="253"/>
                    <a:pt x="467" y="253"/>
                    <a:pt x="467" y="253"/>
                  </a:cubicBezTo>
                  <a:cubicBezTo>
                    <a:pt x="467" y="251"/>
                    <a:pt x="467" y="251"/>
                    <a:pt x="467" y="251"/>
                  </a:cubicBezTo>
                  <a:cubicBezTo>
                    <a:pt x="467" y="249"/>
                    <a:pt x="467" y="249"/>
                    <a:pt x="467" y="249"/>
                  </a:cubicBezTo>
                  <a:cubicBezTo>
                    <a:pt x="467" y="247"/>
                    <a:pt x="467" y="247"/>
                    <a:pt x="467" y="247"/>
                  </a:cubicBezTo>
                  <a:cubicBezTo>
                    <a:pt x="467" y="246"/>
                    <a:pt x="467" y="246"/>
                    <a:pt x="467" y="246"/>
                  </a:cubicBezTo>
                  <a:cubicBezTo>
                    <a:pt x="467" y="244"/>
                    <a:pt x="467" y="244"/>
                    <a:pt x="467" y="244"/>
                  </a:cubicBezTo>
                  <a:cubicBezTo>
                    <a:pt x="467" y="242"/>
                    <a:pt x="467" y="242"/>
                    <a:pt x="467" y="242"/>
                  </a:cubicBezTo>
                  <a:cubicBezTo>
                    <a:pt x="467" y="240"/>
                    <a:pt x="467" y="240"/>
                    <a:pt x="467" y="240"/>
                  </a:cubicBezTo>
                  <a:cubicBezTo>
                    <a:pt x="467" y="238"/>
                    <a:pt x="467" y="238"/>
                    <a:pt x="467" y="238"/>
                  </a:cubicBezTo>
                  <a:cubicBezTo>
                    <a:pt x="467" y="238"/>
                    <a:pt x="467" y="238"/>
                    <a:pt x="467" y="238"/>
                  </a:cubicBezTo>
                  <a:cubicBezTo>
                    <a:pt x="467" y="237"/>
                    <a:pt x="467" y="237"/>
                    <a:pt x="467" y="237"/>
                  </a:cubicBezTo>
                  <a:cubicBezTo>
                    <a:pt x="467" y="236"/>
                    <a:pt x="467" y="236"/>
                    <a:pt x="467" y="236"/>
                  </a:cubicBezTo>
                  <a:cubicBezTo>
                    <a:pt x="467" y="234"/>
                    <a:pt x="467" y="234"/>
                    <a:pt x="467" y="234"/>
                  </a:cubicBezTo>
                  <a:cubicBezTo>
                    <a:pt x="467" y="232"/>
                    <a:pt x="467" y="232"/>
                    <a:pt x="467" y="232"/>
                  </a:cubicBezTo>
                  <a:cubicBezTo>
                    <a:pt x="467" y="230"/>
                    <a:pt x="467" y="230"/>
                    <a:pt x="467" y="230"/>
                  </a:cubicBezTo>
                  <a:cubicBezTo>
                    <a:pt x="467" y="228"/>
                    <a:pt x="467" y="228"/>
                    <a:pt x="467" y="228"/>
                  </a:cubicBezTo>
                  <a:cubicBezTo>
                    <a:pt x="467" y="227"/>
                    <a:pt x="467" y="227"/>
                    <a:pt x="467" y="227"/>
                  </a:cubicBezTo>
                  <a:cubicBezTo>
                    <a:pt x="467" y="225"/>
                    <a:pt x="467" y="225"/>
                    <a:pt x="467" y="225"/>
                  </a:cubicBezTo>
                  <a:cubicBezTo>
                    <a:pt x="467" y="223"/>
                    <a:pt x="467" y="223"/>
                    <a:pt x="467" y="223"/>
                  </a:cubicBezTo>
                  <a:lnTo>
                    <a:pt x="466" y="221"/>
                  </a:lnTo>
                  <a:close/>
                  <a:moveTo>
                    <a:pt x="233" y="94"/>
                  </a:moveTo>
                  <a:cubicBezTo>
                    <a:pt x="260" y="94"/>
                    <a:pt x="282" y="116"/>
                    <a:pt x="282" y="142"/>
                  </a:cubicBezTo>
                  <a:cubicBezTo>
                    <a:pt x="282" y="169"/>
                    <a:pt x="260" y="191"/>
                    <a:pt x="233" y="191"/>
                  </a:cubicBezTo>
                  <a:cubicBezTo>
                    <a:pt x="207" y="191"/>
                    <a:pt x="185" y="169"/>
                    <a:pt x="185" y="142"/>
                  </a:cubicBezTo>
                  <a:cubicBezTo>
                    <a:pt x="185" y="116"/>
                    <a:pt x="207" y="94"/>
                    <a:pt x="233" y="94"/>
                  </a:cubicBezTo>
                  <a:close/>
                  <a:moveTo>
                    <a:pt x="246" y="238"/>
                  </a:moveTo>
                  <a:cubicBezTo>
                    <a:pt x="246" y="245"/>
                    <a:pt x="240" y="250"/>
                    <a:pt x="233" y="250"/>
                  </a:cubicBezTo>
                  <a:cubicBezTo>
                    <a:pt x="226" y="250"/>
                    <a:pt x="221" y="245"/>
                    <a:pt x="221" y="238"/>
                  </a:cubicBezTo>
                  <a:cubicBezTo>
                    <a:pt x="221" y="231"/>
                    <a:pt x="226" y="225"/>
                    <a:pt x="233" y="225"/>
                  </a:cubicBezTo>
                  <a:cubicBezTo>
                    <a:pt x="240" y="225"/>
                    <a:pt x="246" y="231"/>
                    <a:pt x="246" y="238"/>
                  </a:cubicBezTo>
                  <a:close/>
                  <a:moveTo>
                    <a:pt x="138" y="286"/>
                  </a:moveTo>
                  <a:cubicBezTo>
                    <a:pt x="111" y="286"/>
                    <a:pt x="89" y="265"/>
                    <a:pt x="89" y="238"/>
                  </a:cubicBezTo>
                  <a:cubicBezTo>
                    <a:pt x="89" y="211"/>
                    <a:pt x="111" y="189"/>
                    <a:pt x="138" y="189"/>
                  </a:cubicBezTo>
                  <a:cubicBezTo>
                    <a:pt x="165" y="189"/>
                    <a:pt x="186" y="211"/>
                    <a:pt x="186" y="238"/>
                  </a:cubicBezTo>
                  <a:cubicBezTo>
                    <a:pt x="186" y="265"/>
                    <a:pt x="165" y="286"/>
                    <a:pt x="138" y="286"/>
                  </a:cubicBezTo>
                  <a:close/>
                  <a:moveTo>
                    <a:pt x="233" y="382"/>
                  </a:moveTo>
                  <a:cubicBezTo>
                    <a:pt x="207" y="382"/>
                    <a:pt x="185" y="360"/>
                    <a:pt x="185" y="333"/>
                  </a:cubicBezTo>
                  <a:cubicBezTo>
                    <a:pt x="185" y="306"/>
                    <a:pt x="207" y="285"/>
                    <a:pt x="233" y="285"/>
                  </a:cubicBezTo>
                  <a:cubicBezTo>
                    <a:pt x="260" y="285"/>
                    <a:pt x="282" y="306"/>
                    <a:pt x="282" y="333"/>
                  </a:cubicBezTo>
                  <a:cubicBezTo>
                    <a:pt x="282" y="360"/>
                    <a:pt x="260" y="382"/>
                    <a:pt x="233" y="382"/>
                  </a:cubicBezTo>
                  <a:close/>
                  <a:moveTo>
                    <a:pt x="329" y="286"/>
                  </a:moveTo>
                  <a:cubicBezTo>
                    <a:pt x="302" y="286"/>
                    <a:pt x="280" y="265"/>
                    <a:pt x="280" y="238"/>
                  </a:cubicBezTo>
                  <a:cubicBezTo>
                    <a:pt x="280" y="211"/>
                    <a:pt x="302" y="189"/>
                    <a:pt x="329" y="189"/>
                  </a:cubicBezTo>
                  <a:cubicBezTo>
                    <a:pt x="356" y="189"/>
                    <a:pt x="378" y="211"/>
                    <a:pt x="378" y="238"/>
                  </a:cubicBezTo>
                  <a:cubicBezTo>
                    <a:pt x="378" y="265"/>
                    <a:pt x="356" y="286"/>
                    <a:pt x="329" y="286"/>
                  </a:cubicBezTo>
                  <a:close/>
                </a:path>
              </a:pathLst>
            </a:custGeom>
            <a:solidFill>
              <a:schemeClr val="accent6">
                <a:lumMod val="20000"/>
                <a:lumOff val="80000"/>
              </a:schemeClr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85800">
                <a:defRPr/>
              </a:pPr>
              <a:endParaRPr lang="de-DE" sz="1350" dirty="0">
                <a:solidFill>
                  <a:prstClr val="black"/>
                </a:solidFill>
                <a:latin typeface="Arial"/>
              </a:endParaRPr>
            </a:p>
          </p:txBody>
        </p:sp>
      </p:grpSp>
      <p:grpSp>
        <p:nvGrpSpPr>
          <p:cNvPr id="35" name="Gruppieren 23">
            <a:extLst>
              <a:ext uri="{FF2B5EF4-FFF2-40B4-BE49-F238E27FC236}">
                <a16:creationId xmlns:a16="http://schemas.microsoft.com/office/drawing/2014/main" id="{9411DF58-EFA9-4989-9C0D-D1A42BC73779}"/>
              </a:ext>
            </a:extLst>
          </p:cNvPr>
          <p:cNvGrpSpPr/>
          <p:nvPr/>
        </p:nvGrpSpPr>
        <p:grpSpPr>
          <a:xfrm>
            <a:off x="3047892" y="3403004"/>
            <a:ext cx="393842" cy="350137"/>
            <a:chOff x="443706" y="1846800"/>
            <a:chExt cx="630000" cy="630000"/>
          </a:xfrm>
        </p:grpSpPr>
        <p:sp>
          <p:nvSpPr>
            <p:cNvPr id="36" name="Rechteck 24">
              <a:extLst>
                <a:ext uri="{FF2B5EF4-FFF2-40B4-BE49-F238E27FC236}">
                  <a16:creationId xmlns:a16="http://schemas.microsoft.com/office/drawing/2014/main" id="{EC895A1E-9188-4DBB-B8AC-6B4E8F3307EF}"/>
                </a:ext>
              </a:extLst>
            </p:cNvPr>
            <p:cNvSpPr/>
            <p:nvPr/>
          </p:nvSpPr>
          <p:spPr>
            <a:xfrm>
              <a:off x="443706" y="1846800"/>
              <a:ext cx="630000" cy="630000"/>
            </a:xfrm>
            <a:prstGeom prst="rect">
              <a:avLst/>
            </a:prstGeom>
            <a:solidFill>
              <a:schemeClr val="bg1"/>
            </a:solidFill>
            <a:ln w="76200">
              <a:solidFill>
                <a:schemeClr val="bg1"/>
              </a:solidFill>
            </a:ln>
          </p:spPr>
          <p:style>
            <a:lnRef idx="0">
              <a:schemeClr val="accent1"/>
            </a:lnRef>
            <a:fillRef idx="1">
              <a:schemeClr val="accent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lIns="27000" tIns="27000" rIns="27000" bIns="27000" rtlCol="0" anchor="t"/>
            <a:lstStyle/>
            <a:p>
              <a:pPr algn="ctr" defTabSz="685800">
                <a:defRPr/>
              </a:pPr>
              <a:endParaRPr lang="de-DE" sz="900" dirty="0">
                <a:solidFill>
                  <a:prstClr val="white"/>
                </a:solidFill>
                <a:latin typeface="Arial"/>
              </a:endParaRPr>
            </a:p>
          </p:txBody>
        </p:sp>
        <p:sp>
          <p:nvSpPr>
            <p:cNvPr id="37" name="Freeform 13">
              <a:extLst>
                <a:ext uri="{FF2B5EF4-FFF2-40B4-BE49-F238E27FC236}">
                  <a16:creationId xmlns:a16="http://schemas.microsoft.com/office/drawing/2014/main" id="{2EA42277-695A-42B1-873D-03F87987AB26}"/>
                </a:ext>
              </a:extLst>
            </p:cNvPr>
            <p:cNvSpPr>
              <a:spLocks noChangeAspect="1" noEditPoints="1"/>
            </p:cNvSpPr>
            <p:nvPr/>
          </p:nvSpPr>
          <p:spPr bwMode="auto">
            <a:xfrm>
              <a:off x="444545" y="1846800"/>
              <a:ext cx="628323" cy="628324"/>
            </a:xfrm>
            <a:custGeom>
              <a:avLst/>
              <a:gdLst>
                <a:gd name="T0" fmla="*/ 0 w 346"/>
                <a:gd name="T1" fmla="*/ 0 h 346"/>
                <a:gd name="T2" fmla="*/ 0 w 346"/>
                <a:gd name="T3" fmla="*/ 346 h 346"/>
                <a:gd name="T4" fmla="*/ 346 w 346"/>
                <a:gd name="T5" fmla="*/ 346 h 346"/>
                <a:gd name="T6" fmla="*/ 346 w 346"/>
                <a:gd name="T7" fmla="*/ 0 h 346"/>
                <a:gd name="T8" fmla="*/ 0 w 346"/>
                <a:gd name="T9" fmla="*/ 0 h 346"/>
                <a:gd name="T10" fmla="*/ 115 w 346"/>
                <a:gd name="T11" fmla="*/ 113 h 346"/>
                <a:gd name="T12" fmla="*/ 147 w 346"/>
                <a:gd name="T13" fmla="*/ 85 h 346"/>
                <a:gd name="T14" fmla="*/ 147 w 346"/>
                <a:gd name="T15" fmla="*/ 187 h 346"/>
                <a:gd name="T16" fmla="*/ 94 w 346"/>
                <a:gd name="T17" fmla="*/ 240 h 346"/>
                <a:gd name="T18" fmla="*/ 94 w 346"/>
                <a:gd name="T19" fmla="*/ 136 h 346"/>
                <a:gd name="T20" fmla="*/ 115 w 346"/>
                <a:gd name="T21" fmla="*/ 113 h 346"/>
                <a:gd name="T22" fmla="*/ 318 w 346"/>
                <a:gd name="T23" fmla="*/ 16 h 346"/>
                <a:gd name="T24" fmla="*/ 230 w 346"/>
                <a:gd name="T25" fmla="*/ 104 h 346"/>
                <a:gd name="T26" fmla="*/ 230 w 346"/>
                <a:gd name="T27" fmla="*/ 39 h 346"/>
                <a:gd name="T28" fmla="*/ 318 w 346"/>
                <a:gd name="T29" fmla="*/ 16 h 346"/>
                <a:gd name="T30" fmla="*/ 216 w 346"/>
                <a:gd name="T31" fmla="*/ 119 h 346"/>
                <a:gd name="T32" fmla="*/ 162 w 346"/>
                <a:gd name="T33" fmla="*/ 172 h 346"/>
                <a:gd name="T34" fmla="*/ 162 w 346"/>
                <a:gd name="T35" fmla="*/ 74 h 346"/>
                <a:gd name="T36" fmla="*/ 216 w 346"/>
                <a:gd name="T37" fmla="*/ 45 h 346"/>
                <a:gd name="T38" fmla="*/ 216 w 346"/>
                <a:gd name="T39" fmla="*/ 119 h 346"/>
                <a:gd name="T40" fmla="*/ 79 w 346"/>
                <a:gd name="T41" fmla="*/ 255 h 346"/>
                <a:gd name="T42" fmla="*/ 17 w 346"/>
                <a:gd name="T43" fmla="*/ 318 h 346"/>
                <a:gd name="T44" fmla="*/ 79 w 346"/>
                <a:gd name="T45" fmla="*/ 156 h 346"/>
                <a:gd name="T46" fmla="*/ 79 w 346"/>
                <a:gd name="T47" fmla="*/ 255 h 346"/>
                <a:gd name="T48" fmla="*/ 90 w 346"/>
                <a:gd name="T49" fmla="*/ 266 h 346"/>
                <a:gd name="T50" fmla="*/ 191 w 346"/>
                <a:gd name="T51" fmla="*/ 266 h 346"/>
                <a:gd name="T52" fmla="*/ 26 w 346"/>
                <a:gd name="T53" fmla="*/ 329 h 346"/>
                <a:gd name="T54" fmla="*/ 90 w 346"/>
                <a:gd name="T55" fmla="*/ 266 h 346"/>
                <a:gd name="T56" fmla="*/ 210 w 346"/>
                <a:gd name="T57" fmla="*/ 251 h 346"/>
                <a:gd name="T58" fmla="*/ 105 w 346"/>
                <a:gd name="T59" fmla="*/ 251 h 346"/>
                <a:gd name="T60" fmla="*/ 158 w 346"/>
                <a:gd name="T61" fmla="*/ 198 h 346"/>
                <a:gd name="T62" fmla="*/ 261 w 346"/>
                <a:gd name="T63" fmla="*/ 198 h 346"/>
                <a:gd name="T64" fmla="*/ 231 w 346"/>
                <a:gd name="T65" fmla="*/ 232 h 346"/>
                <a:gd name="T66" fmla="*/ 210 w 346"/>
                <a:gd name="T67" fmla="*/ 251 h 346"/>
                <a:gd name="T68" fmla="*/ 271 w 346"/>
                <a:gd name="T69" fmla="*/ 183 h 346"/>
                <a:gd name="T70" fmla="*/ 173 w 346"/>
                <a:gd name="T71" fmla="*/ 183 h 346"/>
                <a:gd name="T72" fmla="*/ 226 w 346"/>
                <a:gd name="T73" fmla="*/ 130 h 346"/>
                <a:gd name="T74" fmla="*/ 300 w 346"/>
                <a:gd name="T75" fmla="*/ 130 h 346"/>
                <a:gd name="T76" fmla="*/ 271 w 346"/>
                <a:gd name="T77" fmla="*/ 183 h 346"/>
                <a:gd name="T78" fmla="*/ 306 w 346"/>
                <a:gd name="T79" fmla="*/ 115 h 346"/>
                <a:gd name="T80" fmla="*/ 241 w 346"/>
                <a:gd name="T81" fmla="*/ 115 h 346"/>
                <a:gd name="T82" fmla="*/ 330 w 346"/>
                <a:gd name="T83" fmla="*/ 26 h 346"/>
                <a:gd name="T84" fmla="*/ 306 w 346"/>
                <a:gd name="T85" fmla="*/ 115 h 346"/>
                <a:gd name="T86" fmla="*/ 256 w 346"/>
                <a:gd name="T87" fmla="*/ 14 h 346"/>
                <a:gd name="T88" fmla="*/ 105 w 346"/>
                <a:gd name="T89" fmla="*/ 103 h 346"/>
                <a:gd name="T90" fmla="*/ 80 w 346"/>
                <a:gd name="T91" fmla="*/ 130 h 346"/>
                <a:gd name="T92" fmla="*/ 79 w 346"/>
                <a:gd name="T93" fmla="*/ 130 h 346"/>
                <a:gd name="T94" fmla="*/ 79 w 346"/>
                <a:gd name="T95" fmla="*/ 131 h 346"/>
                <a:gd name="T96" fmla="*/ 15 w 346"/>
                <a:gd name="T97" fmla="*/ 257 h 346"/>
                <a:gd name="T98" fmla="*/ 15 w 346"/>
                <a:gd name="T99" fmla="*/ 14 h 346"/>
                <a:gd name="T100" fmla="*/ 256 w 346"/>
                <a:gd name="T101" fmla="*/ 14 h 346"/>
                <a:gd name="T102" fmla="*/ 90 w 346"/>
                <a:gd name="T103" fmla="*/ 331 h 346"/>
                <a:gd name="T104" fmla="*/ 242 w 346"/>
                <a:gd name="T105" fmla="*/ 242 h 346"/>
                <a:gd name="T106" fmla="*/ 331 w 346"/>
                <a:gd name="T107" fmla="*/ 88 h 346"/>
                <a:gd name="T108" fmla="*/ 331 w 346"/>
                <a:gd name="T109" fmla="*/ 331 h 346"/>
                <a:gd name="T110" fmla="*/ 90 w 346"/>
                <a:gd name="T111" fmla="*/ 331 h 3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346" h="346">
                  <a:moveTo>
                    <a:pt x="0" y="0"/>
                  </a:moveTo>
                  <a:cubicBezTo>
                    <a:pt x="0" y="346"/>
                    <a:pt x="0" y="346"/>
                    <a:pt x="0" y="346"/>
                  </a:cubicBezTo>
                  <a:cubicBezTo>
                    <a:pt x="346" y="346"/>
                    <a:pt x="346" y="346"/>
                    <a:pt x="346" y="346"/>
                  </a:cubicBezTo>
                  <a:cubicBezTo>
                    <a:pt x="346" y="0"/>
                    <a:pt x="346" y="0"/>
                    <a:pt x="346" y="0"/>
                  </a:cubicBezTo>
                  <a:lnTo>
                    <a:pt x="0" y="0"/>
                  </a:lnTo>
                  <a:close/>
                  <a:moveTo>
                    <a:pt x="115" y="113"/>
                  </a:moveTo>
                  <a:cubicBezTo>
                    <a:pt x="126" y="103"/>
                    <a:pt x="136" y="93"/>
                    <a:pt x="147" y="85"/>
                  </a:cubicBezTo>
                  <a:cubicBezTo>
                    <a:pt x="147" y="187"/>
                    <a:pt x="147" y="187"/>
                    <a:pt x="147" y="187"/>
                  </a:cubicBezTo>
                  <a:cubicBezTo>
                    <a:pt x="94" y="240"/>
                    <a:pt x="94" y="240"/>
                    <a:pt x="94" y="240"/>
                  </a:cubicBezTo>
                  <a:cubicBezTo>
                    <a:pt x="94" y="136"/>
                    <a:pt x="94" y="136"/>
                    <a:pt x="94" y="136"/>
                  </a:cubicBezTo>
                  <a:cubicBezTo>
                    <a:pt x="101" y="129"/>
                    <a:pt x="108" y="121"/>
                    <a:pt x="115" y="113"/>
                  </a:cubicBezTo>
                  <a:close/>
                  <a:moveTo>
                    <a:pt x="318" y="16"/>
                  </a:moveTo>
                  <a:cubicBezTo>
                    <a:pt x="230" y="104"/>
                    <a:pt x="230" y="104"/>
                    <a:pt x="230" y="104"/>
                  </a:cubicBezTo>
                  <a:cubicBezTo>
                    <a:pt x="230" y="39"/>
                    <a:pt x="230" y="39"/>
                    <a:pt x="230" y="39"/>
                  </a:cubicBezTo>
                  <a:cubicBezTo>
                    <a:pt x="267" y="25"/>
                    <a:pt x="299" y="19"/>
                    <a:pt x="318" y="16"/>
                  </a:cubicBezTo>
                  <a:close/>
                  <a:moveTo>
                    <a:pt x="216" y="119"/>
                  </a:moveTo>
                  <a:cubicBezTo>
                    <a:pt x="162" y="172"/>
                    <a:pt x="162" y="172"/>
                    <a:pt x="162" y="172"/>
                  </a:cubicBezTo>
                  <a:cubicBezTo>
                    <a:pt x="162" y="74"/>
                    <a:pt x="162" y="74"/>
                    <a:pt x="162" y="74"/>
                  </a:cubicBezTo>
                  <a:cubicBezTo>
                    <a:pt x="180" y="62"/>
                    <a:pt x="198" y="53"/>
                    <a:pt x="216" y="45"/>
                  </a:cubicBezTo>
                  <a:lnTo>
                    <a:pt x="216" y="119"/>
                  </a:lnTo>
                  <a:close/>
                  <a:moveTo>
                    <a:pt x="79" y="255"/>
                  </a:moveTo>
                  <a:cubicBezTo>
                    <a:pt x="17" y="318"/>
                    <a:pt x="17" y="318"/>
                    <a:pt x="17" y="318"/>
                  </a:cubicBezTo>
                  <a:cubicBezTo>
                    <a:pt x="21" y="285"/>
                    <a:pt x="36" y="218"/>
                    <a:pt x="79" y="156"/>
                  </a:cubicBezTo>
                  <a:lnTo>
                    <a:pt x="79" y="255"/>
                  </a:lnTo>
                  <a:close/>
                  <a:moveTo>
                    <a:pt x="90" y="266"/>
                  </a:moveTo>
                  <a:cubicBezTo>
                    <a:pt x="191" y="266"/>
                    <a:pt x="191" y="266"/>
                    <a:pt x="191" y="266"/>
                  </a:cubicBezTo>
                  <a:cubicBezTo>
                    <a:pt x="127" y="311"/>
                    <a:pt x="59" y="325"/>
                    <a:pt x="26" y="329"/>
                  </a:cubicBezTo>
                  <a:lnTo>
                    <a:pt x="90" y="266"/>
                  </a:lnTo>
                  <a:close/>
                  <a:moveTo>
                    <a:pt x="210" y="251"/>
                  </a:moveTo>
                  <a:cubicBezTo>
                    <a:pt x="105" y="251"/>
                    <a:pt x="105" y="251"/>
                    <a:pt x="105" y="251"/>
                  </a:cubicBezTo>
                  <a:cubicBezTo>
                    <a:pt x="158" y="198"/>
                    <a:pt x="158" y="198"/>
                    <a:pt x="158" y="198"/>
                  </a:cubicBezTo>
                  <a:cubicBezTo>
                    <a:pt x="261" y="198"/>
                    <a:pt x="261" y="198"/>
                    <a:pt x="261" y="198"/>
                  </a:cubicBezTo>
                  <a:cubicBezTo>
                    <a:pt x="252" y="209"/>
                    <a:pt x="242" y="221"/>
                    <a:pt x="231" y="232"/>
                  </a:cubicBezTo>
                  <a:cubicBezTo>
                    <a:pt x="224" y="239"/>
                    <a:pt x="217" y="245"/>
                    <a:pt x="210" y="251"/>
                  </a:cubicBezTo>
                  <a:close/>
                  <a:moveTo>
                    <a:pt x="271" y="183"/>
                  </a:moveTo>
                  <a:cubicBezTo>
                    <a:pt x="173" y="183"/>
                    <a:pt x="173" y="183"/>
                    <a:pt x="173" y="183"/>
                  </a:cubicBezTo>
                  <a:cubicBezTo>
                    <a:pt x="226" y="130"/>
                    <a:pt x="226" y="130"/>
                    <a:pt x="226" y="130"/>
                  </a:cubicBezTo>
                  <a:cubicBezTo>
                    <a:pt x="300" y="130"/>
                    <a:pt x="300" y="130"/>
                    <a:pt x="300" y="130"/>
                  </a:cubicBezTo>
                  <a:cubicBezTo>
                    <a:pt x="293" y="147"/>
                    <a:pt x="283" y="165"/>
                    <a:pt x="271" y="183"/>
                  </a:cubicBezTo>
                  <a:close/>
                  <a:moveTo>
                    <a:pt x="306" y="115"/>
                  </a:moveTo>
                  <a:cubicBezTo>
                    <a:pt x="241" y="115"/>
                    <a:pt x="241" y="115"/>
                    <a:pt x="241" y="115"/>
                  </a:cubicBezTo>
                  <a:cubicBezTo>
                    <a:pt x="330" y="26"/>
                    <a:pt x="330" y="26"/>
                    <a:pt x="330" y="26"/>
                  </a:cubicBezTo>
                  <a:cubicBezTo>
                    <a:pt x="327" y="45"/>
                    <a:pt x="321" y="78"/>
                    <a:pt x="306" y="115"/>
                  </a:cubicBezTo>
                  <a:close/>
                  <a:moveTo>
                    <a:pt x="256" y="14"/>
                  </a:moveTo>
                  <a:cubicBezTo>
                    <a:pt x="211" y="28"/>
                    <a:pt x="154" y="53"/>
                    <a:pt x="105" y="103"/>
                  </a:cubicBezTo>
                  <a:cubicBezTo>
                    <a:pt x="96" y="112"/>
                    <a:pt x="88" y="121"/>
                    <a:pt x="80" y="130"/>
                  </a:cubicBezTo>
                  <a:cubicBezTo>
                    <a:pt x="79" y="130"/>
                    <a:pt x="79" y="130"/>
                    <a:pt x="79" y="130"/>
                  </a:cubicBezTo>
                  <a:cubicBezTo>
                    <a:pt x="79" y="131"/>
                    <a:pt x="79" y="131"/>
                    <a:pt x="79" y="131"/>
                  </a:cubicBezTo>
                  <a:cubicBezTo>
                    <a:pt x="45" y="174"/>
                    <a:pt x="26" y="219"/>
                    <a:pt x="15" y="257"/>
                  </a:cubicBezTo>
                  <a:cubicBezTo>
                    <a:pt x="15" y="14"/>
                    <a:pt x="15" y="14"/>
                    <a:pt x="15" y="14"/>
                  </a:cubicBezTo>
                  <a:lnTo>
                    <a:pt x="256" y="14"/>
                  </a:lnTo>
                  <a:close/>
                  <a:moveTo>
                    <a:pt x="90" y="331"/>
                  </a:moveTo>
                  <a:cubicBezTo>
                    <a:pt x="136" y="317"/>
                    <a:pt x="192" y="292"/>
                    <a:pt x="242" y="242"/>
                  </a:cubicBezTo>
                  <a:cubicBezTo>
                    <a:pt x="292" y="192"/>
                    <a:pt x="318" y="134"/>
                    <a:pt x="331" y="88"/>
                  </a:cubicBezTo>
                  <a:cubicBezTo>
                    <a:pt x="331" y="331"/>
                    <a:pt x="331" y="331"/>
                    <a:pt x="331" y="331"/>
                  </a:cubicBezTo>
                  <a:lnTo>
                    <a:pt x="90" y="331"/>
                  </a:lnTo>
                  <a:close/>
                </a:path>
              </a:pathLst>
            </a:custGeom>
            <a:solidFill>
              <a:schemeClr val="accent5">
                <a:lumMod val="75000"/>
              </a:schemeClr>
            </a:solidFill>
            <a:ln>
              <a:noFill/>
            </a:ln>
          </p:spPr>
          <p:txBody>
            <a:bodyPr vert="horz" wrap="square" lIns="51435" tIns="25718" rIns="51435" bIns="25718" numCol="1" anchor="t" anchorCtr="0" compatLnSpc="1">
              <a:prstTxWarp prst="textNoShape">
                <a:avLst/>
              </a:prstTxWarp>
            </a:bodyPr>
            <a:lstStyle/>
            <a:p>
              <a:pPr defTabSz="685800">
                <a:defRPr/>
              </a:pPr>
              <a:endParaRPr lang="de-DE" sz="1013" kern="0">
                <a:solidFill>
                  <a:srgbClr val="000000"/>
                </a:solidFill>
                <a:latin typeface="Arial"/>
              </a:endParaRPr>
            </a:p>
          </p:txBody>
        </p:sp>
      </p:grpSp>
      <p:grpSp>
        <p:nvGrpSpPr>
          <p:cNvPr id="38" name="Gruppieren 23">
            <a:extLst>
              <a:ext uri="{FF2B5EF4-FFF2-40B4-BE49-F238E27FC236}">
                <a16:creationId xmlns:a16="http://schemas.microsoft.com/office/drawing/2014/main" id="{41C1B3AD-FE0C-4D8A-B88E-A2B72132EFC6}"/>
              </a:ext>
            </a:extLst>
          </p:cNvPr>
          <p:cNvGrpSpPr/>
          <p:nvPr/>
        </p:nvGrpSpPr>
        <p:grpSpPr>
          <a:xfrm>
            <a:off x="3911496" y="4155034"/>
            <a:ext cx="565094" cy="505693"/>
            <a:chOff x="443706" y="1846800"/>
            <a:chExt cx="630000" cy="630000"/>
          </a:xfrm>
        </p:grpSpPr>
        <p:sp>
          <p:nvSpPr>
            <p:cNvPr id="39" name="Rechteck 24">
              <a:extLst>
                <a:ext uri="{FF2B5EF4-FFF2-40B4-BE49-F238E27FC236}">
                  <a16:creationId xmlns:a16="http://schemas.microsoft.com/office/drawing/2014/main" id="{AE9788A7-291B-4030-8106-C4C891C1A9C0}"/>
                </a:ext>
              </a:extLst>
            </p:cNvPr>
            <p:cNvSpPr/>
            <p:nvPr/>
          </p:nvSpPr>
          <p:spPr>
            <a:xfrm>
              <a:off x="443706" y="1846800"/>
              <a:ext cx="630000" cy="630000"/>
            </a:xfrm>
            <a:prstGeom prst="rect">
              <a:avLst/>
            </a:prstGeom>
            <a:solidFill>
              <a:schemeClr val="bg1"/>
            </a:solidFill>
            <a:ln w="76200">
              <a:solidFill>
                <a:schemeClr val="bg1"/>
              </a:solidFill>
            </a:ln>
          </p:spPr>
          <p:style>
            <a:lnRef idx="0">
              <a:schemeClr val="accent1"/>
            </a:lnRef>
            <a:fillRef idx="1">
              <a:schemeClr val="accent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lIns="27000" tIns="27000" rIns="27000" bIns="27000" rtlCol="0" anchor="t"/>
            <a:lstStyle/>
            <a:p>
              <a:pPr algn="ctr" defTabSz="685800">
                <a:defRPr/>
              </a:pPr>
              <a:endParaRPr lang="de-DE" sz="900" dirty="0">
                <a:solidFill>
                  <a:prstClr val="white"/>
                </a:solidFill>
                <a:latin typeface="Arial"/>
              </a:endParaRPr>
            </a:p>
          </p:txBody>
        </p:sp>
        <p:sp>
          <p:nvSpPr>
            <p:cNvPr id="40" name="Freeform 13">
              <a:extLst>
                <a:ext uri="{FF2B5EF4-FFF2-40B4-BE49-F238E27FC236}">
                  <a16:creationId xmlns:a16="http://schemas.microsoft.com/office/drawing/2014/main" id="{F9D52A2B-51D8-4B3E-983C-931F1CE27774}"/>
                </a:ext>
              </a:extLst>
            </p:cNvPr>
            <p:cNvSpPr>
              <a:spLocks noChangeAspect="1" noEditPoints="1"/>
            </p:cNvSpPr>
            <p:nvPr/>
          </p:nvSpPr>
          <p:spPr bwMode="auto">
            <a:xfrm>
              <a:off x="444545" y="1846800"/>
              <a:ext cx="628323" cy="628324"/>
            </a:xfrm>
            <a:custGeom>
              <a:avLst/>
              <a:gdLst>
                <a:gd name="T0" fmla="*/ 0 w 346"/>
                <a:gd name="T1" fmla="*/ 0 h 346"/>
                <a:gd name="T2" fmla="*/ 0 w 346"/>
                <a:gd name="T3" fmla="*/ 346 h 346"/>
                <a:gd name="T4" fmla="*/ 346 w 346"/>
                <a:gd name="T5" fmla="*/ 346 h 346"/>
                <a:gd name="T6" fmla="*/ 346 w 346"/>
                <a:gd name="T7" fmla="*/ 0 h 346"/>
                <a:gd name="T8" fmla="*/ 0 w 346"/>
                <a:gd name="T9" fmla="*/ 0 h 346"/>
                <a:gd name="T10" fmla="*/ 115 w 346"/>
                <a:gd name="T11" fmla="*/ 113 h 346"/>
                <a:gd name="T12" fmla="*/ 147 w 346"/>
                <a:gd name="T13" fmla="*/ 85 h 346"/>
                <a:gd name="T14" fmla="*/ 147 w 346"/>
                <a:gd name="T15" fmla="*/ 187 h 346"/>
                <a:gd name="T16" fmla="*/ 94 w 346"/>
                <a:gd name="T17" fmla="*/ 240 h 346"/>
                <a:gd name="T18" fmla="*/ 94 w 346"/>
                <a:gd name="T19" fmla="*/ 136 h 346"/>
                <a:gd name="T20" fmla="*/ 115 w 346"/>
                <a:gd name="T21" fmla="*/ 113 h 346"/>
                <a:gd name="T22" fmla="*/ 318 w 346"/>
                <a:gd name="T23" fmla="*/ 16 h 346"/>
                <a:gd name="T24" fmla="*/ 230 w 346"/>
                <a:gd name="T25" fmla="*/ 104 h 346"/>
                <a:gd name="T26" fmla="*/ 230 w 346"/>
                <a:gd name="T27" fmla="*/ 39 h 346"/>
                <a:gd name="T28" fmla="*/ 318 w 346"/>
                <a:gd name="T29" fmla="*/ 16 h 346"/>
                <a:gd name="T30" fmla="*/ 216 w 346"/>
                <a:gd name="T31" fmla="*/ 119 h 346"/>
                <a:gd name="T32" fmla="*/ 162 w 346"/>
                <a:gd name="T33" fmla="*/ 172 h 346"/>
                <a:gd name="T34" fmla="*/ 162 w 346"/>
                <a:gd name="T35" fmla="*/ 74 h 346"/>
                <a:gd name="T36" fmla="*/ 216 w 346"/>
                <a:gd name="T37" fmla="*/ 45 h 346"/>
                <a:gd name="T38" fmla="*/ 216 w 346"/>
                <a:gd name="T39" fmla="*/ 119 h 346"/>
                <a:gd name="T40" fmla="*/ 79 w 346"/>
                <a:gd name="T41" fmla="*/ 255 h 346"/>
                <a:gd name="T42" fmla="*/ 17 w 346"/>
                <a:gd name="T43" fmla="*/ 318 h 346"/>
                <a:gd name="T44" fmla="*/ 79 w 346"/>
                <a:gd name="T45" fmla="*/ 156 h 346"/>
                <a:gd name="T46" fmla="*/ 79 w 346"/>
                <a:gd name="T47" fmla="*/ 255 h 346"/>
                <a:gd name="T48" fmla="*/ 90 w 346"/>
                <a:gd name="T49" fmla="*/ 266 h 346"/>
                <a:gd name="T50" fmla="*/ 191 w 346"/>
                <a:gd name="T51" fmla="*/ 266 h 346"/>
                <a:gd name="T52" fmla="*/ 26 w 346"/>
                <a:gd name="T53" fmla="*/ 329 h 346"/>
                <a:gd name="T54" fmla="*/ 90 w 346"/>
                <a:gd name="T55" fmla="*/ 266 h 346"/>
                <a:gd name="T56" fmla="*/ 210 w 346"/>
                <a:gd name="T57" fmla="*/ 251 h 346"/>
                <a:gd name="T58" fmla="*/ 105 w 346"/>
                <a:gd name="T59" fmla="*/ 251 h 346"/>
                <a:gd name="T60" fmla="*/ 158 w 346"/>
                <a:gd name="T61" fmla="*/ 198 h 346"/>
                <a:gd name="T62" fmla="*/ 261 w 346"/>
                <a:gd name="T63" fmla="*/ 198 h 346"/>
                <a:gd name="T64" fmla="*/ 231 w 346"/>
                <a:gd name="T65" fmla="*/ 232 h 346"/>
                <a:gd name="T66" fmla="*/ 210 w 346"/>
                <a:gd name="T67" fmla="*/ 251 h 346"/>
                <a:gd name="T68" fmla="*/ 271 w 346"/>
                <a:gd name="T69" fmla="*/ 183 h 346"/>
                <a:gd name="T70" fmla="*/ 173 w 346"/>
                <a:gd name="T71" fmla="*/ 183 h 346"/>
                <a:gd name="T72" fmla="*/ 226 w 346"/>
                <a:gd name="T73" fmla="*/ 130 h 346"/>
                <a:gd name="T74" fmla="*/ 300 w 346"/>
                <a:gd name="T75" fmla="*/ 130 h 346"/>
                <a:gd name="T76" fmla="*/ 271 w 346"/>
                <a:gd name="T77" fmla="*/ 183 h 346"/>
                <a:gd name="T78" fmla="*/ 306 w 346"/>
                <a:gd name="T79" fmla="*/ 115 h 346"/>
                <a:gd name="T80" fmla="*/ 241 w 346"/>
                <a:gd name="T81" fmla="*/ 115 h 346"/>
                <a:gd name="T82" fmla="*/ 330 w 346"/>
                <a:gd name="T83" fmla="*/ 26 h 346"/>
                <a:gd name="T84" fmla="*/ 306 w 346"/>
                <a:gd name="T85" fmla="*/ 115 h 346"/>
                <a:gd name="T86" fmla="*/ 256 w 346"/>
                <a:gd name="T87" fmla="*/ 14 h 346"/>
                <a:gd name="T88" fmla="*/ 105 w 346"/>
                <a:gd name="T89" fmla="*/ 103 h 346"/>
                <a:gd name="T90" fmla="*/ 80 w 346"/>
                <a:gd name="T91" fmla="*/ 130 h 346"/>
                <a:gd name="T92" fmla="*/ 79 w 346"/>
                <a:gd name="T93" fmla="*/ 130 h 346"/>
                <a:gd name="T94" fmla="*/ 79 w 346"/>
                <a:gd name="T95" fmla="*/ 131 h 346"/>
                <a:gd name="T96" fmla="*/ 15 w 346"/>
                <a:gd name="T97" fmla="*/ 257 h 346"/>
                <a:gd name="T98" fmla="*/ 15 w 346"/>
                <a:gd name="T99" fmla="*/ 14 h 346"/>
                <a:gd name="T100" fmla="*/ 256 w 346"/>
                <a:gd name="T101" fmla="*/ 14 h 346"/>
                <a:gd name="T102" fmla="*/ 90 w 346"/>
                <a:gd name="T103" fmla="*/ 331 h 346"/>
                <a:gd name="T104" fmla="*/ 242 w 346"/>
                <a:gd name="T105" fmla="*/ 242 h 346"/>
                <a:gd name="T106" fmla="*/ 331 w 346"/>
                <a:gd name="T107" fmla="*/ 88 h 346"/>
                <a:gd name="T108" fmla="*/ 331 w 346"/>
                <a:gd name="T109" fmla="*/ 331 h 346"/>
                <a:gd name="T110" fmla="*/ 90 w 346"/>
                <a:gd name="T111" fmla="*/ 331 h 3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346" h="346">
                  <a:moveTo>
                    <a:pt x="0" y="0"/>
                  </a:moveTo>
                  <a:cubicBezTo>
                    <a:pt x="0" y="346"/>
                    <a:pt x="0" y="346"/>
                    <a:pt x="0" y="346"/>
                  </a:cubicBezTo>
                  <a:cubicBezTo>
                    <a:pt x="346" y="346"/>
                    <a:pt x="346" y="346"/>
                    <a:pt x="346" y="346"/>
                  </a:cubicBezTo>
                  <a:cubicBezTo>
                    <a:pt x="346" y="0"/>
                    <a:pt x="346" y="0"/>
                    <a:pt x="346" y="0"/>
                  </a:cubicBezTo>
                  <a:lnTo>
                    <a:pt x="0" y="0"/>
                  </a:lnTo>
                  <a:close/>
                  <a:moveTo>
                    <a:pt x="115" y="113"/>
                  </a:moveTo>
                  <a:cubicBezTo>
                    <a:pt x="126" y="103"/>
                    <a:pt x="136" y="93"/>
                    <a:pt x="147" y="85"/>
                  </a:cubicBezTo>
                  <a:cubicBezTo>
                    <a:pt x="147" y="187"/>
                    <a:pt x="147" y="187"/>
                    <a:pt x="147" y="187"/>
                  </a:cubicBezTo>
                  <a:cubicBezTo>
                    <a:pt x="94" y="240"/>
                    <a:pt x="94" y="240"/>
                    <a:pt x="94" y="240"/>
                  </a:cubicBezTo>
                  <a:cubicBezTo>
                    <a:pt x="94" y="136"/>
                    <a:pt x="94" y="136"/>
                    <a:pt x="94" y="136"/>
                  </a:cubicBezTo>
                  <a:cubicBezTo>
                    <a:pt x="101" y="129"/>
                    <a:pt x="108" y="121"/>
                    <a:pt x="115" y="113"/>
                  </a:cubicBezTo>
                  <a:close/>
                  <a:moveTo>
                    <a:pt x="318" y="16"/>
                  </a:moveTo>
                  <a:cubicBezTo>
                    <a:pt x="230" y="104"/>
                    <a:pt x="230" y="104"/>
                    <a:pt x="230" y="104"/>
                  </a:cubicBezTo>
                  <a:cubicBezTo>
                    <a:pt x="230" y="39"/>
                    <a:pt x="230" y="39"/>
                    <a:pt x="230" y="39"/>
                  </a:cubicBezTo>
                  <a:cubicBezTo>
                    <a:pt x="267" y="25"/>
                    <a:pt x="299" y="19"/>
                    <a:pt x="318" y="16"/>
                  </a:cubicBezTo>
                  <a:close/>
                  <a:moveTo>
                    <a:pt x="216" y="119"/>
                  </a:moveTo>
                  <a:cubicBezTo>
                    <a:pt x="162" y="172"/>
                    <a:pt x="162" y="172"/>
                    <a:pt x="162" y="172"/>
                  </a:cubicBezTo>
                  <a:cubicBezTo>
                    <a:pt x="162" y="74"/>
                    <a:pt x="162" y="74"/>
                    <a:pt x="162" y="74"/>
                  </a:cubicBezTo>
                  <a:cubicBezTo>
                    <a:pt x="180" y="62"/>
                    <a:pt x="198" y="53"/>
                    <a:pt x="216" y="45"/>
                  </a:cubicBezTo>
                  <a:lnTo>
                    <a:pt x="216" y="119"/>
                  </a:lnTo>
                  <a:close/>
                  <a:moveTo>
                    <a:pt x="79" y="255"/>
                  </a:moveTo>
                  <a:cubicBezTo>
                    <a:pt x="17" y="318"/>
                    <a:pt x="17" y="318"/>
                    <a:pt x="17" y="318"/>
                  </a:cubicBezTo>
                  <a:cubicBezTo>
                    <a:pt x="21" y="285"/>
                    <a:pt x="36" y="218"/>
                    <a:pt x="79" y="156"/>
                  </a:cubicBezTo>
                  <a:lnTo>
                    <a:pt x="79" y="255"/>
                  </a:lnTo>
                  <a:close/>
                  <a:moveTo>
                    <a:pt x="90" y="266"/>
                  </a:moveTo>
                  <a:cubicBezTo>
                    <a:pt x="191" y="266"/>
                    <a:pt x="191" y="266"/>
                    <a:pt x="191" y="266"/>
                  </a:cubicBezTo>
                  <a:cubicBezTo>
                    <a:pt x="127" y="311"/>
                    <a:pt x="59" y="325"/>
                    <a:pt x="26" y="329"/>
                  </a:cubicBezTo>
                  <a:lnTo>
                    <a:pt x="90" y="266"/>
                  </a:lnTo>
                  <a:close/>
                  <a:moveTo>
                    <a:pt x="210" y="251"/>
                  </a:moveTo>
                  <a:cubicBezTo>
                    <a:pt x="105" y="251"/>
                    <a:pt x="105" y="251"/>
                    <a:pt x="105" y="251"/>
                  </a:cubicBezTo>
                  <a:cubicBezTo>
                    <a:pt x="158" y="198"/>
                    <a:pt x="158" y="198"/>
                    <a:pt x="158" y="198"/>
                  </a:cubicBezTo>
                  <a:cubicBezTo>
                    <a:pt x="261" y="198"/>
                    <a:pt x="261" y="198"/>
                    <a:pt x="261" y="198"/>
                  </a:cubicBezTo>
                  <a:cubicBezTo>
                    <a:pt x="252" y="209"/>
                    <a:pt x="242" y="221"/>
                    <a:pt x="231" y="232"/>
                  </a:cubicBezTo>
                  <a:cubicBezTo>
                    <a:pt x="224" y="239"/>
                    <a:pt x="217" y="245"/>
                    <a:pt x="210" y="251"/>
                  </a:cubicBezTo>
                  <a:close/>
                  <a:moveTo>
                    <a:pt x="271" y="183"/>
                  </a:moveTo>
                  <a:cubicBezTo>
                    <a:pt x="173" y="183"/>
                    <a:pt x="173" y="183"/>
                    <a:pt x="173" y="183"/>
                  </a:cubicBezTo>
                  <a:cubicBezTo>
                    <a:pt x="226" y="130"/>
                    <a:pt x="226" y="130"/>
                    <a:pt x="226" y="130"/>
                  </a:cubicBezTo>
                  <a:cubicBezTo>
                    <a:pt x="300" y="130"/>
                    <a:pt x="300" y="130"/>
                    <a:pt x="300" y="130"/>
                  </a:cubicBezTo>
                  <a:cubicBezTo>
                    <a:pt x="293" y="147"/>
                    <a:pt x="283" y="165"/>
                    <a:pt x="271" y="183"/>
                  </a:cubicBezTo>
                  <a:close/>
                  <a:moveTo>
                    <a:pt x="306" y="115"/>
                  </a:moveTo>
                  <a:cubicBezTo>
                    <a:pt x="241" y="115"/>
                    <a:pt x="241" y="115"/>
                    <a:pt x="241" y="115"/>
                  </a:cubicBezTo>
                  <a:cubicBezTo>
                    <a:pt x="330" y="26"/>
                    <a:pt x="330" y="26"/>
                    <a:pt x="330" y="26"/>
                  </a:cubicBezTo>
                  <a:cubicBezTo>
                    <a:pt x="327" y="45"/>
                    <a:pt x="321" y="78"/>
                    <a:pt x="306" y="115"/>
                  </a:cubicBezTo>
                  <a:close/>
                  <a:moveTo>
                    <a:pt x="256" y="14"/>
                  </a:moveTo>
                  <a:cubicBezTo>
                    <a:pt x="211" y="28"/>
                    <a:pt x="154" y="53"/>
                    <a:pt x="105" y="103"/>
                  </a:cubicBezTo>
                  <a:cubicBezTo>
                    <a:pt x="96" y="112"/>
                    <a:pt x="88" y="121"/>
                    <a:pt x="80" y="130"/>
                  </a:cubicBezTo>
                  <a:cubicBezTo>
                    <a:pt x="79" y="130"/>
                    <a:pt x="79" y="130"/>
                    <a:pt x="79" y="130"/>
                  </a:cubicBezTo>
                  <a:cubicBezTo>
                    <a:pt x="79" y="131"/>
                    <a:pt x="79" y="131"/>
                    <a:pt x="79" y="131"/>
                  </a:cubicBezTo>
                  <a:cubicBezTo>
                    <a:pt x="45" y="174"/>
                    <a:pt x="26" y="219"/>
                    <a:pt x="15" y="257"/>
                  </a:cubicBezTo>
                  <a:cubicBezTo>
                    <a:pt x="15" y="14"/>
                    <a:pt x="15" y="14"/>
                    <a:pt x="15" y="14"/>
                  </a:cubicBezTo>
                  <a:lnTo>
                    <a:pt x="256" y="14"/>
                  </a:lnTo>
                  <a:close/>
                  <a:moveTo>
                    <a:pt x="90" y="331"/>
                  </a:moveTo>
                  <a:cubicBezTo>
                    <a:pt x="136" y="317"/>
                    <a:pt x="192" y="292"/>
                    <a:pt x="242" y="242"/>
                  </a:cubicBezTo>
                  <a:cubicBezTo>
                    <a:pt x="292" y="192"/>
                    <a:pt x="318" y="134"/>
                    <a:pt x="331" y="88"/>
                  </a:cubicBezTo>
                  <a:cubicBezTo>
                    <a:pt x="331" y="331"/>
                    <a:pt x="331" y="331"/>
                    <a:pt x="331" y="331"/>
                  </a:cubicBezTo>
                  <a:lnTo>
                    <a:pt x="90" y="331"/>
                  </a:lnTo>
                  <a:close/>
                </a:path>
              </a:pathLst>
            </a:custGeom>
            <a:solidFill>
              <a:schemeClr val="accent5">
                <a:lumMod val="75000"/>
              </a:schemeClr>
            </a:solidFill>
            <a:ln>
              <a:noFill/>
            </a:ln>
          </p:spPr>
          <p:txBody>
            <a:bodyPr vert="horz" wrap="square" lIns="51435" tIns="25718" rIns="51435" bIns="25718" numCol="1" anchor="t" anchorCtr="0" compatLnSpc="1">
              <a:prstTxWarp prst="textNoShape">
                <a:avLst/>
              </a:prstTxWarp>
            </a:bodyPr>
            <a:lstStyle/>
            <a:p>
              <a:pPr defTabSz="685800">
                <a:defRPr/>
              </a:pPr>
              <a:endParaRPr lang="de-DE" sz="1013" kern="0">
                <a:solidFill>
                  <a:srgbClr val="000000"/>
                </a:solidFill>
                <a:latin typeface="Arial"/>
              </a:endParaRPr>
            </a:p>
          </p:txBody>
        </p:sp>
      </p:grpSp>
      <p:grpSp>
        <p:nvGrpSpPr>
          <p:cNvPr id="41" name="Gruppieren 23">
            <a:extLst>
              <a:ext uri="{FF2B5EF4-FFF2-40B4-BE49-F238E27FC236}">
                <a16:creationId xmlns:a16="http://schemas.microsoft.com/office/drawing/2014/main" id="{93C9C71A-2457-4D65-A9E1-112CA2675309}"/>
              </a:ext>
            </a:extLst>
          </p:cNvPr>
          <p:cNvGrpSpPr/>
          <p:nvPr/>
        </p:nvGrpSpPr>
        <p:grpSpPr>
          <a:xfrm>
            <a:off x="4833937" y="3238273"/>
            <a:ext cx="393842" cy="350137"/>
            <a:chOff x="443706" y="1846800"/>
            <a:chExt cx="630000" cy="630000"/>
          </a:xfrm>
        </p:grpSpPr>
        <p:sp>
          <p:nvSpPr>
            <p:cNvPr id="42" name="Rechteck 24">
              <a:extLst>
                <a:ext uri="{FF2B5EF4-FFF2-40B4-BE49-F238E27FC236}">
                  <a16:creationId xmlns:a16="http://schemas.microsoft.com/office/drawing/2014/main" id="{F851C03C-2AB4-478A-B802-E1C04C75779F}"/>
                </a:ext>
              </a:extLst>
            </p:cNvPr>
            <p:cNvSpPr/>
            <p:nvPr/>
          </p:nvSpPr>
          <p:spPr>
            <a:xfrm>
              <a:off x="443706" y="1846800"/>
              <a:ext cx="630000" cy="630000"/>
            </a:xfrm>
            <a:prstGeom prst="rect">
              <a:avLst/>
            </a:prstGeom>
            <a:solidFill>
              <a:schemeClr val="bg1"/>
            </a:solidFill>
            <a:ln w="76200">
              <a:solidFill>
                <a:schemeClr val="bg1"/>
              </a:solidFill>
            </a:ln>
          </p:spPr>
          <p:style>
            <a:lnRef idx="0">
              <a:schemeClr val="accent1"/>
            </a:lnRef>
            <a:fillRef idx="1">
              <a:schemeClr val="accent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lIns="27000" tIns="27000" rIns="27000" bIns="27000" rtlCol="0" anchor="t"/>
            <a:lstStyle/>
            <a:p>
              <a:pPr algn="ctr" defTabSz="685800">
                <a:defRPr/>
              </a:pPr>
              <a:endParaRPr lang="de-DE" sz="900" dirty="0">
                <a:solidFill>
                  <a:prstClr val="white"/>
                </a:solidFill>
                <a:latin typeface="Arial"/>
              </a:endParaRPr>
            </a:p>
          </p:txBody>
        </p:sp>
        <p:sp>
          <p:nvSpPr>
            <p:cNvPr id="43" name="Freeform 13">
              <a:extLst>
                <a:ext uri="{FF2B5EF4-FFF2-40B4-BE49-F238E27FC236}">
                  <a16:creationId xmlns:a16="http://schemas.microsoft.com/office/drawing/2014/main" id="{80BC2AA8-37E2-4559-BF02-C5EE2F8C3CDA}"/>
                </a:ext>
              </a:extLst>
            </p:cNvPr>
            <p:cNvSpPr>
              <a:spLocks noChangeAspect="1" noEditPoints="1"/>
            </p:cNvSpPr>
            <p:nvPr/>
          </p:nvSpPr>
          <p:spPr bwMode="auto">
            <a:xfrm>
              <a:off x="444545" y="1846800"/>
              <a:ext cx="628323" cy="628324"/>
            </a:xfrm>
            <a:custGeom>
              <a:avLst/>
              <a:gdLst>
                <a:gd name="T0" fmla="*/ 0 w 346"/>
                <a:gd name="T1" fmla="*/ 0 h 346"/>
                <a:gd name="T2" fmla="*/ 0 w 346"/>
                <a:gd name="T3" fmla="*/ 346 h 346"/>
                <a:gd name="T4" fmla="*/ 346 w 346"/>
                <a:gd name="T5" fmla="*/ 346 h 346"/>
                <a:gd name="T6" fmla="*/ 346 w 346"/>
                <a:gd name="T7" fmla="*/ 0 h 346"/>
                <a:gd name="T8" fmla="*/ 0 w 346"/>
                <a:gd name="T9" fmla="*/ 0 h 346"/>
                <a:gd name="T10" fmla="*/ 115 w 346"/>
                <a:gd name="T11" fmla="*/ 113 h 346"/>
                <a:gd name="T12" fmla="*/ 147 w 346"/>
                <a:gd name="T13" fmla="*/ 85 h 346"/>
                <a:gd name="T14" fmla="*/ 147 w 346"/>
                <a:gd name="T15" fmla="*/ 187 h 346"/>
                <a:gd name="T16" fmla="*/ 94 w 346"/>
                <a:gd name="T17" fmla="*/ 240 h 346"/>
                <a:gd name="T18" fmla="*/ 94 w 346"/>
                <a:gd name="T19" fmla="*/ 136 h 346"/>
                <a:gd name="T20" fmla="*/ 115 w 346"/>
                <a:gd name="T21" fmla="*/ 113 h 346"/>
                <a:gd name="T22" fmla="*/ 318 w 346"/>
                <a:gd name="T23" fmla="*/ 16 h 346"/>
                <a:gd name="T24" fmla="*/ 230 w 346"/>
                <a:gd name="T25" fmla="*/ 104 h 346"/>
                <a:gd name="T26" fmla="*/ 230 w 346"/>
                <a:gd name="T27" fmla="*/ 39 h 346"/>
                <a:gd name="T28" fmla="*/ 318 w 346"/>
                <a:gd name="T29" fmla="*/ 16 h 346"/>
                <a:gd name="T30" fmla="*/ 216 w 346"/>
                <a:gd name="T31" fmla="*/ 119 h 346"/>
                <a:gd name="T32" fmla="*/ 162 w 346"/>
                <a:gd name="T33" fmla="*/ 172 h 346"/>
                <a:gd name="T34" fmla="*/ 162 w 346"/>
                <a:gd name="T35" fmla="*/ 74 h 346"/>
                <a:gd name="T36" fmla="*/ 216 w 346"/>
                <a:gd name="T37" fmla="*/ 45 h 346"/>
                <a:gd name="T38" fmla="*/ 216 w 346"/>
                <a:gd name="T39" fmla="*/ 119 h 346"/>
                <a:gd name="T40" fmla="*/ 79 w 346"/>
                <a:gd name="T41" fmla="*/ 255 h 346"/>
                <a:gd name="T42" fmla="*/ 17 w 346"/>
                <a:gd name="T43" fmla="*/ 318 h 346"/>
                <a:gd name="T44" fmla="*/ 79 w 346"/>
                <a:gd name="T45" fmla="*/ 156 h 346"/>
                <a:gd name="T46" fmla="*/ 79 w 346"/>
                <a:gd name="T47" fmla="*/ 255 h 346"/>
                <a:gd name="T48" fmla="*/ 90 w 346"/>
                <a:gd name="T49" fmla="*/ 266 h 346"/>
                <a:gd name="T50" fmla="*/ 191 w 346"/>
                <a:gd name="T51" fmla="*/ 266 h 346"/>
                <a:gd name="T52" fmla="*/ 26 w 346"/>
                <a:gd name="T53" fmla="*/ 329 h 346"/>
                <a:gd name="T54" fmla="*/ 90 w 346"/>
                <a:gd name="T55" fmla="*/ 266 h 346"/>
                <a:gd name="T56" fmla="*/ 210 w 346"/>
                <a:gd name="T57" fmla="*/ 251 h 346"/>
                <a:gd name="T58" fmla="*/ 105 w 346"/>
                <a:gd name="T59" fmla="*/ 251 h 346"/>
                <a:gd name="T60" fmla="*/ 158 w 346"/>
                <a:gd name="T61" fmla="*/ 198 h 346"/>
                <a:gd name="T62" fmla="*/ 261 w 346"/>
                <a:gd name="T63" fmla="*/ 198 h 346"/>
                <a:gd name="T64" fmla="*/ 231 w 346"/>
                <a:gd name="T65" fmla="*/ 232 h 346"/>
                <a:gd name="T66" fmla="*/ 210 w 346"/>
                <a:gd name="T67" fmla="*/ 251 h 346"/>
                <a:gd name="T68" fmla="*/ 271 w 346"/>
                <a:gd name="T69" fmla="*/ 183 h 346"/>
                <a:gd name="T70" fmla="*/ 173 w 346"/>
                <a:gd name="T71" fmla="*/ 183 h 346"/>
                <a:gd name="T72" fmla="*/ 226 w 346"/>
                <a:gd name="T73" fmla="*/ 130 h 346"/>
                <a:gd name="T74" fmla="*/ 300 w 346"/>
                <a:gd name="T75" fmla="*/ 130 h 346"/>
                <a:gd name="T76" fmla="*/ 271 w 346"/>
                <a:gd name="T77" fmla="*/ 183 h 346"/>
                <a:gd name="T78" fmla="*/ 306 w 346"/>
                <a:gd name="T79" fmla="*/ 115 h 346"/>
                <a:gd name="T80" fmla="*/ 241 w 346"/>
                <a:gd name="T81" fmla="*/ 115 h 346"/>
                <a:gd name="T82" fmla="*/ 330 w 346"/>
                <a:gd name="T83" fmla="*/ 26 h 346"/>
                <a:gd name="T84" fmla="*/ 306 w 346"/>
                <a:gd name="T85" fmla="*/ 115 h 346"/>
                <a:gd name="T86" fmla="*/ 256 w 346"/>
                <a:gd name="T87" fmla="*/ 14 h 346"/>
                <a:gd name="T88" fmla="*/ 105 w 346"/>
                <a:gd name="T89" fmla="*/ 103 h 346"/>
                <a:gd name="T90" fmla="*/ 80 w 346"/>
                <a:gd name="T91" fmla="*/ 130 h 346"/>
                <a:gd name="T92" fmla="*/ 79 w 346"/>
                <a:gd name="T93" fmla="*/ 130 h 346"/>
                <a:gd name="T94" fmla="*/ 79 w 346"/>
                <a:gd name="T95" fmla="*/ 131 h 346"/>
                <a:gd name="T96" fmla="*/ 15 w 346"/>
                <a:gd name="T97" fmla="*/ 257 h 346"/>
                <a:gd name="T98" fmla="*/ 15 w 346"/>
                <a:gd name="T99" fmla="*/ 14 h 346"/>
                <a:gd name="T100" fmla="*/ 256 w 346"/>
                <a:gd name="T101" fmla="*/ 14 h 346"/>
                <a:gd name="T102" fmla="*/ 90 w 346"/>
                <a:gd name="T103" fmla="*/ 331 h 346"/>
                <a:gd name="T104" fmla="*/ 242 w 346"/>
                <a:gd name="T105" fmla="*/ 242 h 346"/>
                <a:gd name="T106" fmla="*/ 331 w 346"/>
                <a:gd name="T107" fmla="*/ 88 h 346"/>
                <a:gd name="T108" fmla="*/ 331 w 346"/>
                <a:gd name="T109" fmla="*/ 331 h 346"/>
                <a:gd name="T110" fmla="*/ 90 w 346"/>
                <a:gd name="T111" fmla="*/ 331 h 3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346" h="346">
                  <a:moveTo>
                    <a:pt x="0" y="0"/>
                  </a:moveTo>
                  <a:cubicBezTo>
                    <a:pt x="0" y="346"/>
                    <a:pt x="0" y="346"/>
                    <a:pt x="0" y="346"/>
                  </a:cubicBezTo>
                  <a:cubicBezTo>
                    <a:pt x="346" y="346"/>
                    <a:pt x="346" y="346"/>
                    <a:pt x="346" y="346"/>
                  </a:cubicBezTo>
                  <a:cubicBezTo>
                    <a:pt x="346" y="0"/>
                    <a:pt x="346" y="0"/>
                    <a:pt x="346" y="0"/>
                  </a:cubicBezTo>
                  <a:lnTo>
                    <a:pt x="0" y="0"/>
                  </a:lnTo>
                  <a:close/>
                  <a:moveTo>
                    <a:pt x="115" y="113"/>
                  </a:moveTo>
                  <a:cubicBezTo>
                    <a:pt x="126" y="103"/>
                    <a:pt x="136" y="93"/>
                    <a:pt x="147" y="85"/>
                  </a:cubicBezTo>
                  <a:cubicBezTo>
                    <a:pt x="147" y="187"/>
                    <a:pt x="147" y="187"/>
                    <a:pt x="147" y="187"/>
                  </a:cubicBezTo>
                  <a:cubicBezTo>
                    <a:pt x="94" y="240"/>
                    <a:pt x="94" y="240"/>
                    <a:pt x="94" y="240"/>
                  </a:cubicBezTo>
                  <a:cubicBezTo>
                    <a:pt x="94" y="136"/>
                    <a:pt x="94" y="136"/>
                    <a:pt x="94" y="136"/>
                  </a:cubicBezTo>
                  <a:cubicBezTo>
                    <a:pt x="101" y="129"/>
                    <a:pt x="108" y="121"/>
                    <a:pt x="115" y="113"/>
                  </a:cubicBezTo>
                  <a:close/>
                  <a:moveTo>
                    <a:pt x="318" y="16"/>
                  </a:moveTo>
                  <a:cubicBezTo>
                    <a:pt x="230" y="104"/>
                    <a:pt x="230" y="104"/>
                    <a:pt x="230" y="104"/>
                  </a:cubicBezTo>
                  <a:cubicBezTo>
                    <a:pt x="230" y="39"/>
                    <a:pt x="230" y="39"/>
                    <a:pt x="230" y="39"/>
                  </a:cubicBezTo>
                  <a:cubicBezTo>
                    <a:pt x="267" y="25"/>
                    <a:pt x="299" y="19"/>
                    <a:pt x="318" y="16"/>
                  </a:cubicBezTo>
                  <a:close/>
                  <a:moveTo>
                    <a:pt x="216" y="119"/>
                  </a:moveTo>
                  <a:cubicBezTo>
                    <a:pt x="162" y="172"/>
                    <a:pt x="162" y="172"/>
                    <a:pt x="162" y="172"/>
                  </a:cubicBezTo>
                  <a:cubicBezTo>
                    <a:pt x="162" y="74"/>
                    <a:pt x="162" y="74"/>
                    <a:pt x="162" y="74"/>
                  </a:cubicBezTo>
                  <a:cubicBezTo>
                    <a:pt x="180" y="62"/>
                    <a:pt x="198" y="53"/>
                    <a:pt x="216" y="45"/>
                  </a:cubicBezTo>
                  <a:lnTo>
                    <a:pt x="216" y="119"/>
                  </a:lnTo>
                  <a:close/>
                  <a:moveTo>
                    <a:pt x="79" y="255"/>
                  </a:moveTo>
                  <a:cubicBezTo>
                    <a:pt x="17" y="318"/>
                    <a:pt x="17" y="318"/>
                    <a:pt x="17" y="318"/>
                  </a:cubicBezTo>
                  <a:cubicBezTo>
                    <a:pt x="21" y="285"/>
                    <a:pt x="36" y="218"/>
                    <a:pt x="79" y="156"/>
                  </a:cubicBezTo>
                  <a:lnTo>
                    <a:pt x="79" y="255"/>
                  </a:lnTo>
                  <a:close/>
                  <a:moveTo>
                    <a:pt x="90" y="266"/>
                  </a:moveTo>
                  <a:cubicBezTo>
                    <a:pt x="191" y="266"/>
                    <a:pt x="191" y="266"/>
                    <a:pt x="191" y="266"/>
                  </a:cubicBezTo>
                  <a:cubicBezTo>
                    <a:pt x="127" y="311"/>
                    <a:pt x="59" y="325"/>
                    <a:pt x="26" y="329"/>
                  </a:cubicBezTo>
                  <a:lnTo>
                    <a:pt x="90" y="266"/>
                  </a:lnTo>
                  <a:close/>
                  <a:moveTo>
                    <a:pt x="210" y="251"/>
                  </a:moveTo>
                  <a:cubicBezTo>
                    <a:pt x="105" y="251"/>
                    <a:pt x="105" y="251"/>
                    <a:pt x="105" y="251"/>
                  </a:cubicBezTo>
                  <a:cubicBezTo>
                    <a:pt x="158" y="198"/>
                    <a:pt x="158" y="198"/>
                    <a:pt x="158" y="198"/>
                  </a:cubicBezTo>
                  <a:cubicBezTo>
                    <a:pt x="261" y="198"/>
                    <a:pt x="261" y="198"/>
                    <a:pt x="261" y="198"/>
                  </a:cubicBezTo>
                  <a:cubicBezTo>
                    <a:pt x="252" y="209"/>
                    <a:pt x="242" y="221"/>
                    <a:pt x="231" y="232"/>
                  </a:cubicBezTo>
                  <a:cubicBezTo>
                    <a:pt x="224" y="239"/>
                    <a:pt x="217" y="245"/>
                    <a:pt x="210" y="251"/>
                  </a:cubicBezTo>
                  <a:close/>
                  <a:moveTo>
                    <a:pt x="271" y="183"/>
                  </a:moveTo>
                  <a:cubicBezTo>
                    <a:pt x="173" y="183"/>
                    <a:pt x="173" y="183"/>
                    <a:pt x="173" y="183"/>
                  </a:cubicBezTo>
                  <a:cubicBezTo>
                    <a:pt x="226" y="130"/>
                    <a:pt x="226" y="130"/>
                    <a:pt x="226" y="130"/>
                  </a:cubicBezTo>
                  <a:cubicBezTo>
                    <a:pt x="300" y="130"/>
                    <a:pt x="300" y="130"/>
                    <a:pt x="300" y="130"/>
                  </a:cubicBezTo>
                  <a:cubicBezTo>
                    <a:pt x="293" y="147"/>
                    <a:pt x="283" y="165"/>
                    <a:pt x="271" y="183"/>
                  </a:cubicBezTo>
                  <a:close/>
                  <a:moveTo>
                    <a:pt x="306" y="115"/>
                  </a:moveTo>
                  <a:cubicBezTo>
                    <a:pt x="241" y="115"/>
                    <a:pt x="241" y="115"/>
                    <a:pt x="241" y="115"/>
                  </a:cubicBezTo>
                  <a:cubicBezTo>
                    <a:pt x="330" y="26"/>
                    <a:pt x="330" y="26"/>
                    <a:pt x="330" y="26"/>
                  </a:cubicBezTo>
                  <a:cubicBezTo>
                    <a:pt x="327" y="45"/>
                    <a:pt x="321" y="78"/>
                    <a:pt x="306" y="115"/>
                  </a:cubicBezTo>
                  <a:close/>
                  <a:moveTo>
                    <a:pt x="256" y="14"/>
                  </a:moveTo>
                  <a:cubicBezTo>
                    <a:pt x="211" y="28"/>
                    <a:pt x="154" y="53"/>
                    <a:pt x="105" y="103"/>
                  </a:cubicBezTo>
                  <a:cubicBezTo>
                    <a:pt x="96" y="112"/>
                    <a:pt x="88" y="121"/>
                    <a:pt x="80" y="130"/>
                  </a:cubicBezTo>
                  <a:cubicBezTo>
                    <a:pt x="79" y="130"/>
                    <a:pt x="79" y="130"/>
                    <a:pt x="79" y="130"/>
                  </a:cubicBezTo>
                  <a:cubicBezTo>
                    <a:pt x="79" y="131"/>
                    <a:pt x="79" y="131"/>
                    <a:pt x="79" y="131"/>
                  </a:cubicBezTo>
                  <a:cubicBezTo>
                    <a:pt x="45" y="174"/>
                    <a:pt x="26" y="219"/>
                    <a:pt x="15" y="257"/>
                  </a:cubicBezTo>
                  <a:cubicBezTo>
                    <a:pt x="15" y="14"/>
                    <a:pt x="15" y="14"/>
                    <a:pt x="15" y="14"/>
                  </a:cubicBezTo>
                  <a:lnTo>
                    <a:pt x="256" y="14"/>
                  </a:lnTo>
                  <a:close/>
                  <a:moveTo>
                    <a:pt x="90" y="331"/>
                  </a:moveTo>
                  <a:cubicBezTo>
                    <a:pt x="136" y="317"/>
                    <a:pt x="192" y="292"/>
                    <a:pt x="242" y="242"/>
                  </a:cubicBezTo>
                  <a:cubicBezTo>
                    <a:pt x="292" y="192"/>
                    <a:pt x="318" y="134"/>
                    <a:pt x="331" y="88"/>
                  </a:cubicBezTo>
                  <a:cubicBezTo>
                    <a:pt x="331" y="331"/>
                    <a:pt x="331" y="331"/>
                    <a:pt x="331" y="331"/>
                  </a:cubicBezTo>
                  <a:lnTo>
                    <a:pt x="90" y="331"/>
                  </a:lnTo>
                  <a:close/>
                </a:path>
              </a:pathLst>
            </a:custGeom>
            <a:solidFill>
              <a:schemeClr val="accent5">
                <a:lumMod val="75000"/>
              </a:schemeClr>
            </a:solidFill>
            <a:ln>
              <a:noFill/>
            </a:ln>
          </p:spPr>
          <p:txBody>
            <a:bodyPr vert="horz" wrap="square" lIns="51435" tIns="25718" rIns="51435" bIns="25718" numCol="1" anchor="t" anchorCtr="0" compatLnSpc="1">
              <a:prstTxWarp prst="textNoShape">
                <a:avLst/>
              </a:prstTxWarp>
            </a:bodyPr>
            <a:lstStyle/>
            <a:p>
              <a:pPr defTabSz="685800">
                <a:defRPr/>
              </a:pPr>
              <a:endParaRPr lang="de-DE" sz="1013" kern="0">
                <a:solidFill>
                  <a:srgbClr val="000000"/>
                </a:solidFill>
                <a:latin typeface="Arial"/>
              </a:endParaRPr>
            </a:p>
          </p:txBody>
        </p:sp>
      </p:grpSp>
      <p:grpSp>
        <p:nvGrpSpPr>
          <p:cNvPr id="44" name="Gruppieren 23">
            <a:extLst>
              <a:ext uri="{FF2B5EF4-FFF2-40B4-BE49-F238E27FC236}">
                <a16:creationId xmlns:a16="http://schemas.microsoft.com/office/drawing/2014/main" id="{0035FC9D-9D50-4BC0-9478-8E1B907000B2}"/>
              </a:ext>
            </a:extLst>
          </p:cNvPr>
          <p:cNvGrpSpPr/>
          <p:nvPr/>
        </p:nvGrpSpPr>
        <p:grpSpPr>
          <a:xfrm>
            <a:off x="2918064" y="5118882"/>
            <a:ext cx="393842" cy="350137"/>
            <a:chOff x="443706" y="1846800"/>
            <a:chExt cx="630000" cy="630000"/>
          </a:xfrm>
        </p:grpSpPr>
        <p:sp>
          <p:nvSpPr>
            <p:cNvPr id="45" name="Rechteck 24">
              <a:extLst>
                <a:ext uri="{FF2B5EF4-FFF2-40B4-BE49-F238E27FC236}">
                  <a16:creationId xmlns:a16="http://schemas.microsoft.com/office/drawing/2014/main" id="{765CD327-7AC8-43D5-BB4E-62872B5C1283}"/>
                </a:ext>
              </a:extLst>
            </p:cNvPr>
            <p:cNvSpPr/>
            <p:nvPr/>
          </p:nvSpPr>
          <p:spPr>
            <a:xfrm>
              <a:off x="443706" y="1846800"/>
              <a:ext cx="630000" cy="630000"/>
            </a:xfrm>
            <a:prstGeom prst="rect">
              <a:avLst/>
            </a:prstGeom>
            <a:solidFill>
              <a:schemeClr val="bg1"/>
            </a:solidFill>
            <a:ln w="76200">
              <a:solidFill>
                <a:schemeClr val="bg1"/>
              </a:solidFill>
            </a:ln>
          </p:spPr>
          <p:style>
            <a:lnRef idx="0">
              <a:schemeClr val="accent1"/>
            </a:lnRef>
            <a:fillRef idx="1">
              <a:schemeClr val="accent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lIns="27000" tIns="27000" rIns="27000" bIns="27000" rtlCol="0" anchor="t"/>
            <a:lstStyle/>
            <a:p>
              <a:pPr algn="ctr" defTabSz="685800">
                <a:defRPr/>
              </a:pPr>
              <a:endParaRPr lang="de-DE" sz="900" dirty="0">
                <a:solidFill>
                  <a:prstClr val="white"/>
                </a:solidFill>
                <a:latin typeface="Arial"/>
              </a:endParaRPr>
            </a:p>
          </p:txBody>
        </p:sp>
        <p:sp>
          <p:nvSpPr>
            <p:cNvPr id="46" name="Freeform 13">
              <a:extLst>
                <a:ext uri="{FF2B5EF4-FFF2-40B4-BE49-F238E27FC236}">
                  <a16:creationId xmlns:a16="http://schemas.microsoft.com/office/drawing/2014/main" id="{03F02BC9-5C52-4EE0-9A3A-F16CFFC0860E}"/>
                </a:ext>
              </a:extLst>
            </p:cNvPr>
            <p:cNvSpPr>
              <a:spLocks noChangeAspect="1" noEditPoints="1"/>
            </p:cNvSpPr>
            <p:nvPr/>
          </p:nvSpPr>
          <p:spPr bwMode="auto">
            <a:xfrm>
              <a:off x="444545" y="1846800"/>
              <a:ext cx="628323" cy="628324"/>
            </a:xfrm>
            <a:custGeom>
              <a:avLst/>
              <a:gdLst>
                <a:gd name="T0" fmla="*/ 0 w 346"/>
                <a:gd name="T1" fmla="*/ 0 h 346"/>
                <a:gd name="T2" fmla="*/ 0 w 346"/>
                <a:gd name="T3" fmla="*/ 346 h 346"/>
                <a:gd name="T4" fmla="*/ 346 w 346"/>
                <a:gd name="T5" fmla="*/ 346 h 346"/>
                <a:gd name="T6" fmla="*/ 346 w 346"/>
                <a:gd name="T7" fmla="*/ 0 h 346"/>
                <a:gd name="T8" fmla="*/ 0 w 346"/>
                <a:gd name="T9" fmla="*/ 0 h 346"/>
                <a:gd name="T10" fmla="*/ 115 w 346"/>
                <a:gd name="T11" fmla="*/ 113 h 346"/>
                <a:gd name="T12" fmla="*/ 147 w 346"/>
                <a:gd name="T13" fmla="*/ 85 h 346"/>
                <a:gd name="T14" fmla="*/ 147 w 346"/>
                <a:gd name="T15" fmla="*/ 187 h 346"/>
                <a:gd name="T16" fmla="*/ 94 w 346"/>
                <a:gd name="T17" fmla="*/ 240 h 346"/>
                <a:gd name="T18" fmla="*/ 94 w 346"/>
                <a:gd name="T19" fmla="*/ 136 h 346"/>
                <a:gd name="T20" fmla="*/ 115 w 346"/>
                <a:gd name="T21" fmla="*/ 113 h 346"/>
                <a:gd name="T22" fmla="*/ 318 w 346"/>
                <a:gd name="T23" fmla="*/ 16 h 346"/>
                <a:gd name="T24" fmla="*/ 230 w 346"/>
                <a:gd name="T25" fmla="*/ 104 h 346"/>
                <a:gd name="T26" fmla="*/ 230 w 346"/>
                <a:gd name="T27" fmla="*/ 39 h 346"/>
                <a:gd name="T28" fmla="*/ 318 w 346"/>
                <a:gd name="T29" fmla="*/ 16 h 346"/>
                <a:gd name="T30" fmla="*/ 216 w 346"/>
                <a:gd name="T31" fmla="*/ 119 h 346"/>
                <a:gd name="T32" fmla="*/ 162 w 346"/>
                <a:gd name="T33" fmla="*/ 172 h 346"/>
                <a:gd name="T34" fmla="*/ 162 w 346"/>
                <a:gd name="T35" fmla="*/ 74 h 346"/>
                <a:gd name="T36" fmla="*/ 216 w 346"/>
                <a:gd name="T37" fmla="*/ 45 h 346"/>
                <a:gd name="T38" fmla="*/ 216 w 346"/>
                <a:gd name="T39" fmla="*/ 119 h 346"/>
                <a:gd name="T40" fmla="*/ 79 w 346"/>
                <a:gd name="T41" fmla="*/ 255 h 346"/>
                <a:gd name="T42" fmla="*/ 17 w 346"/>
                <a:gd name="T43" fmla="*/ 318 h 346"/>
                <a:gd name="T44" fmla="*/ 79 w 346"/>
                <a:gd name="T45" fmla="*/ 156 h 346"/>
                <a:gd name="T46" fmla="*/ 79 w 346"/>
                <a:gd name="T47" fmla="*/ 255 h 346"/>
                <a:gd name="T48" fmla="*/ 90 w 346"/>
                <a:gd name="T49" fmla="*/ 266 h 346"/>
                <a:gd name="T50" fmla="*/ 191 w 346"/>
                <a:gd name="T51" fmla="*/ 266 h 346"/>
                <a:gd name="T52" fmla="*/ 26 w 346"/>
                <a:gd name="T53" fmla="*/ 329 h 346"/>
                <a:gd name="T54" fmla="*/ 90 w 346"/>
                <a:gd name="T55" fmla="*/ 266 h 346"/>
                <a:gd name="T56" fmla="*/ 210 w 346"/>
                <a:gd name="T57" fmla="*/ 251 h 346"/>
                <a:gd name="T58" fmla="*/ 105 w 346"/>
                <a:gd name="T59" fmla="*/ 251 h 346"/>
                <a:gd name="T60" fmla="*/ 158 w 346"/>
                <a:gd name="T61" fmla="*/ 198 h 346"/>
                <a:gd name="T62" fmla="*/ 261 w 346"/>
                <a:gd name="T63" fmla="*/ 198 h 346"/>
                <a:gd name="T64" fmla="*/ 231 w 346"/>
                <a:gd name="T65" fmla="*/ 232 h 346"/>
                <a:gd name="T66" fmla="*/ 210 w 346"/>
                <a:gd name="T67" fmla="*/ 251 h 346"/>
                <a:gd name="T68" fmla="*/ 271 w 346"/>
                <a:gd name="T69" fmla="*/ 183 h 346"/>
                <a:gd name="T70" fmla="*/ 173 w 346"/>
                <a:gd name="T71" fmla="*/ 183 h 346"/>
                <a:gd name="T72" fmla="*/ 226 w 346"/>
                <a:gd name="T73" fmla="*/ 130 h 346"/>
                <a:gd name="T74" fmla="*/ 300 w 346"/>
                <a:gd name="T75" fmla="*/ 130 h 346"/>
                <a:gd name="T76" fmla="*/ 271 w 346"/>
                <a:gd name="T77" fmla="*/ 183 h 346"/>
                <a:gd name="T78" fmla="*/ 306 w 346"/>
                <a:gd name="T79" fmla="*/ 115 h 346"/>
                <a:gd name="T80" fmla="*/ 241 w 346"/>
                <a:gd name="T81" fmla="*/ 115 h 346"/>
                <a:gd name="T82" fmla="*/ 330 w 346"/>
                <a:gd name="T83" fmla="*/ 26 h 346"/>
                <a:gd name="T84" fmla="*/ 306 w 346"/>
                <a:gd name="T85" fmla="*/ 115 h 346"/>
                <a:gd name="T86" fmla="*/ 256 w 346"/>
                <a:gd name="T87" fmla="*/ 14 h 346"/>
                <a:gd name="T88" fmla="*/ 105 w 346"/>
                <a:gd name="T89" fmla="*/ 103 h 346"/>
                <a:gd name="T90" fmla="*/ 80 w 346"/>
                <a:gd name="T91" fmla="*/ 130 h 346"/>
                <a:gd name="T92" fmla="*/ 79 w 346"/>
                <a:gd name="T93" fmla="*/ 130 h 346"/>
                <a:gd name="T94" fmla="*/ 79 w 346"/>
                <a:gd name="T95" fmla="*/ 131 h 346"/>
                <a:gd name="T96" fmla="*/ 15 w 346"/>
                <a:gd name="T97" fmla="*/ 257 h 346"/>
                <a:gd name="T98" fmla="*/ 15 w 346"/>
                <a:gd name="T99" fmla="*/ 14 h 346"/>
                <a:gd name="T100" fmla="*/ 256 w 346"/>
                <a:gd name="T101" fmla="*/ 14 h 346"/>
                <a:gd name="T102" fmla="*/ 90 w 346"/>
                <a:gd name="T103" fmla="*/ 331 h 346"/>
                <a:gd name="T104" fmla="*/ 242 w 346"/>
                <a:gd name="T105" fmla="*/ 242 h 346"/>
                <a:gd name="T106" fmla="*/ 331 w 346"/>
                <a:gd name="T107" fmla="*/ 88 h 346"/>
                <a:gd name="T108" fmla="*/ 331 w 346"/>
                <a:gd name="T109" fmla="*/ 331 h 346"/>
                <a:gd name="T110" fmla="*/ 90 w 346"/>
                <a:gd name="T111" fmla="*/ 331 h 3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346" h="346">
                  <a:moveTo>
                    <a:pt x="0" y="0"/>
                  </a:moveTo>
                  <a:cubicBezTo>
                    <a:pt x="0" y="346"/>
                    <a:pt x="0" y="346"/>
                    <a:pt x="0" y="346"/>
                  </a:cubicBezTo>
                  <a:cubicBezTo>
                    <a:pt x="346" y="346"/>
                    <a:pt x="346" y="346"/>
                    <a:pt x="346" y="346"/>
                  </a:cubicBezTo>
                  <a:cubicBezTo>
                    <a:pt x="346" y="0"/>
                    <a:pt x="346" y="0"/>
                    <a:pt x="346" y="0"/>
                  </a:cubicBezTo>
                  <a:lnTo>
                    <a:pt x="0" y="0"/>
                  </a:lnTo>
                  <a:close/>
                  <a:moveTo>
                    <a:pt x="115" y="113"/>
                  </a:moveTo>
                  <a:cubicBezTo>
                    <a:pt x="126" y="103"/>
                    <a:pt x="136" y="93"/>
                    <a:pt x="147" y="85"/>
                  </a:cubicBezTo>
                  <a:cubicBezTo>
                    <a:pt x="147" y="187"/>
                    <a:pt x="147" y="187"/>
                    <a:pt x="147" y="187"/>
                  </a:cubicBezTo>
                  <a:cubicBezTo>
                    <a:pt x="94" y="240"/>
                    <a:pt x="94" y="240"/>
                    <a:pt x="94" y="240"/>
                  </a:cubicBezTo>
                  <a:cubicBezTo>
                    <a:pt x="94" y="136"/>
                    <a:pt x="94" y="136"/>
                    <a:pt x="94" y="136"/>
                  </a:cubicBezTo>
                  <a:cubicBezTo>
                    <a:pt x="101" y="129"/>
                    <a:pt x="108" y="121"/>
                    <a:pt x="115" y="113"/>
                  </a:cubicBezTo>
                  <a:close/>
                  <a:moveTo>
                    <a:pt x="318" y="16"/>
                  </a:moveTo>
                  <a:cubicBezTo>
                    <a:pt x="230" y="104"/>
                    <a:pt x="230" y="104"/>
                    <a:pt x="230" y="104"/>
                  </a:cubicBezTo>
                  <a:cubicBezTo>
                    <a:pt x="230" y="39"/>
                    <a:pt x="230" y="39"/>
                    <a:pt x="230" y="39"/>
                  </a:cubicBezTo>
                  <a:cubicBezTo>
                    <a:pt x="267" y="25"/>
                    <a:pt x="299" y="19"/>
                    <a:pt x="318" y="16"/>
                  </a:cubicBezTo>
                  <a:close/>
                  <a:moveTo>
                    <a:pt x="216" y="119"/>
                  </a:moveTo>
                  <a:cubicBezTo>
                    <a:pt x="162" y="172"/>
                    <a:pt x="162" y="172"/>
                    <a:pt x="162" y="172"/>
                  </a:cubicBezTo>
                  <a:cubicBezTo>
                    <a:pt x="162" y="74"/>
                    <a:pt x="162" y="74"/>
                    <a:pt x="162" y="74"/>
                  </a:cubicBezTo>
                  <a:cubicBezTo>
                    <a:pt x="180" y="62"/>
                    <a:pt x="198" y="53"/>
                    <a:pt x="216" y="45"/>
                  </a:cubicBezTo>
                  <a:lnTo>
                    <a:pt x="216" y="119"/>
                  </a:lnTo>
                  <a:close/>
                  <a:moveTo>
                    <a:pt x="79" y="255"/>
                  </a:moveTo>
                  <a:cubicBezTo>
                    <a:pt x="17" y="318"/>
                    <a:pt x="17" y="318"/>
                    <a:pt x="17" y="318"/>
                  </a:cubicBezTo>
                  <a:cubicBezTo>
                    <a:pt x="21" y="285"/>
                    <a:pt x="36" y="218"/>
                    <a:pt x="79" y="156"/>
                  </a:cubicBezTo>
                  <a:lnTo>
                    <a:pt x="79" y="255"/>
                  </a:lnTo>
                  <a:close/>
                  <a:moveTo>
                    <a:pt x="90" y="266"/>
                  </a:moveTo>
                  <a:cubicBezTo>
                    <a:pt x="191" y="266"/>
                    <a:pt x="191" y="266"/>
                    <a:pt x="191" y="266"/>
                  </a:cubicBezTo>
                  <a:cubicBezTo>
                    <a:pt x="127" y="311"/>
                    <a:pt x="59" y="325"/>
                    <a:pt x="26" y="329"/>
                  </a:cubicBezTo>
                  <a:lnTo>
                    <a:pt x="90" y="266"/>
                  </a:lnTo>
                  <a:close/>
                  <a:moveTo>
                    <a:pt x="210" y="251"/>
                  </a:moveTo>
                  <a:cubicBezTo>
                    <a:pt x="105" y="251"/>
                    <a:pt x="105" y="251"/>
                    <a:pt x="105" y="251"/>
                  </a:cubicBezTo>
                  <a:cubicBezTo>
                    <a:pt x="158" y="198"/>
                    <a:pt x="158" y="198"/>
                    <a:pt x="158" y="198"/>
                  </a:cubicBezTo>
                  <a:cubicBezTo>
                    <a:pt x="261" y="198"/>
                    <a:pt x="261" y="198"/>
                    <a:pt x="261" y="198"/>
                  </a:cubicBezTo>
                  <a:cubicBezTo>
                    <a:pt x="252" y="209"/>
                    <a:pt x="242" y="221"/>
                    <a:pt x="231" y="232"/>
                  </a:cubicBezTo>
                  <a:cubicBezTo>
                    <a:pt x="224" y="239"/>
                    <a:pt x="217" y="245"/>
                    <a:pt x="210" y="251"/>
                  </a:cubicBezTo>
                  <a:close/>
                  <a:moveTo>
                    <a:pt x="271" y="183"/>
                  </a:moveTo>
                  <a:cubicBezTo>
                    <a:pt x="173" y="183"/>
                    <a:pt x="173" y="183"/>
                    <a:pt x="173" y="183"/>
                  </a:cubicBezTo>
                  <a:cubicBezTo>
                    <a:pt x="226" y="130"/>
                    <a:pt x="226" y="130"/>
                    <a:pt x="226" y="130"/>
                  </a:cubicBezTo>
                  <a:cubicBezTo>
                    <a:pt x="300" y="130"/>
                    <a:pt x="300" y="130"/>
                    <a:pt x="300" y="130"/>
                  </a:cubicBezTo>
                  <a:cubicBezTo>
                    <a:pt x="293" y="147"/>
                    <a:pt x="283" y="165"/>
                    <a:pt x="271" y="183"/>
                  </a:cubicBezTo>
                  <a:close/>
                  <a:moveTo>
                    <a:pt x="306" y="115"/>
                  </a:moveTo>
                  <a:cubicBezTo>
                    <a:pt x="241" y="115"/>
                    <a:pt x="241" y="115"/>
                    <a:pt x="241" y="115"/>
                  </a:cubicBezTo>
                  <a:cubicBezTo>
                    <a:pt x="330" y="26"/>
                    <a:pt x="330" y="26"/>
                    <a:pt x="330" y="26"/>
                  </a:cubicBezTo>
                  <a:cubicBezTo>
                    <a:pt x="327" y="45"/>
                    <a:pt x="321" y="78"/>
                    <a:pt x="306" y="115"/>
                  </a:cubicBezTo>
                  <a:close/>
                  <a:moveTo>
                    <a:pt x="256" y="14"/>
                  </a:moveTo>
                  <a:cubicBezTo>
                    <a:pt x="211" y="28"/>
                    <a:pt x="154" y="53"/>
                    <a:pt x="105" y="103"/>
                  </a:cubicBezTo>
                  <a:cubicBezTo>
                    <a:pt x="96" y="112"/>
                    <a:pt x="88" y="121"/>
                    <a:pt x="80" y="130"/>
                  </a:cubicBezTo>
                  <a:cubicBezTo>
                    <a:pt x="79" y="130"/>
                    <a:pt x="79" y="130"/>
                    <a:pt x="79" y="130"/>
                  </a:cubicBezTo>
                  <a:cubicBezTo>
                    <a:pt x="79" y="131"/>
                    <a:pt x="79" y="131"/>
                    <a:pt x="79" y="131"/>
                  </a:cubicBezTo>
                  <a:cubicBezTo>
                    <a:pt x="45" y="174"/>
                    <a:pt x="26" y="219"/>
                    <a:pt x="15" y="257"/>
                  </a:cubicBezTo>
                  <a:cubicBezTo>
                    <a:pt x="15" y="14"/>
                    <a:pt x="15" y="14"/>
                    <a:pt x="15" y="14"/>
                  </a:cubicBezTo>
                  <a:lnTo>
                    <a:pt x="256" y="14"/>
                  </a:lnTo>
                  <a:close/>
                  <a:moveTo>
                    <a:pt x="90" y="331"/>
                  </a:moveTo>
                  <a:cubicBezTo>
                    <a:pt x="136" y="317"/>
                    <a:pt x="192" y="292"/>
                    <a:pt x="242" y="242"/>
                  </a:cubicBezTo>
                  <a:cubicBezTo>
                    <a:pt x="292" y="192"/>
                    <a:pt x="318" y="134"/>
                    <a:pt x="331" y="88"/>
                  </a:cubicBezTo>
                  <a:cubicBezTo>
                    <a:pt x="331" y="331"/>
                    <a:pt x="331" y="331"/>
                    <a:pt x="331" y="331"/>
                  </a:cubicBezTo>
                  <a:lnTo>
                    <a:pt x="90" y="331"/>
                  </a:lnTo>
                  <a:close/>
                </a:path>
              </a:pathLst>
            </a:custGeom>
            <a:solidFill>
              <a:schemeClr val="accent5">
                <a:lumMod val="75000"/>
              </a:schemeClr>
            </a:solidFill>
            <a:ln>
              <a:noFill/>
            </a:ln>
          </p:spPr>
          <p:txBody>
            <a:bodyPr vert="horz" wrap="square" lIns="51435" tIns="25718" rIns="51435" bIns="25718" numCol="1" anchor="t" anchorCtr="0" compatLnSpc="1">
              <a:prstTxWarp prst="textNoShape">
                <a:avLst/>
              </a:prstTxWarp>
            </a:bodyPr>
            <a:lstStyle/>
            <a:p>
              <a:pPr defTabSz="685800">
                <a:defRPr/>
              </a:pPr>
              <a:endParaRPr lang="de-DE" sz="1013" kern="0">
                <a:solidFill>
                  <a:srgbClr val="000000"/>
                </a:solidFill>
                <a:latin typeface="Arial"/>
              </a:endParaRPr>
            </a:p>
          </p:txBody>
        </p:sp>
      </p:grpSp>
      <p:grpSp>
        <p:nvGrpSpPr>
          <p:cNvPr id="47" name="Gruppieren 23">
            <a:extLst>
              <a:ext uri="{FF2B5EF4-FFF2-40B4-BE49-F238E27FC236}">
                <a16:creationId xmlns:a16="http://schemas.microsoft.com/office/drawing/2014/main" id="{CBAC0AB5-FCEE-4C94-A8FB-6FAAB7A27AEE}"/>
              </a:ext>
            </a:extLst>
          </p:cNvPr>
          <p:cNvGrpSpPr/>
          <p:nvPr/>
        </p:nvGrpSpPr>
        <p:grpSpPr>
          <a:xfrm>
            <a:off x="5182143" y="4805043"/>
            <a:ext cx="348299" cy="346448"/>
            <a:chOff x="443706" y="1846800"/>
            <a:chExt cx="630000" cy="630000"/>
          </a:xfrm>
        </p:grpSpPr>
        <p:sp>
          <p:nvSpPr>
            <p:cNvPr id="48" name="Rechteck 24">
              <a:extLst>
                <a:ext uri="{FF2B5EF4-FFF2-40B4-BE49-F238E27FC236}">
                  <a16:creationId xmlns:a16="http://schemas.microsoft.com/office/drawing/2014/main" id="{67017EB4-B163-4263-87F1-AE7BFA2F5C13}"/>
                </a:ext>
              </a:extLst>
            </p:cNvPr>
            <p:cNvSpPr/>
            <p:nvPr/>
          </p:nvSpPr>
          <p:spPr>
            <a:xfrm>
              <a:off x="443706" y="1846800"/>
              <a:ext cx="630000" cy="630000"/>
            </a:xfrm>
            <a:prstGeom prst="rect">
              <a:avLst/>
            </a:prstGeom>
            <a:solidFill>
              <a:schemeClr val="bg1"/>
            </a:solidFill>
            <a:ln w="76200">
              <a:solidFill>
                <a:schemeClr val="bg1"/>
              </a:solidFill>
            </a:ln>
          </p:spPr>
          <p:style>
            <a:lnRef idx="0">
              <a:schemeClr val="accent1"/>
            </a:lnRef>
            <a:fillRef idx="1">
              <a:schemeClr val="accent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lIns="27000" tIns="27000" rIns="27000" bIns="27000" rtlCol="0" anchor="t"/>
            <a:lstStyle/>
            <a:p>
              <a:pPr algn="ctr" defTabSz="685800">
                <a:defRPr/>
              </a:pPr>
              <a:endParaRPr lang="de-DE" sz="900" dirty="0">
                <a:solidFill>
                  <a:prstClr val="white"/>
                </a:solidFill>
                <a:latin typeface="Arial"/>
              </a:endParaRPr>
            </a:p>
          </p:txBody>
        </p:sp>
        <p:sp>
          <p:nvSpPr>
            <p:cNvPr id="49" name="Freeform 13">
              <a:extLst>
                <a:ext uri="{FF2B5EF4-FFF2-40B4-BE49-F238E27FC236}">
                  <a16:creationId xmlns:a16="http://schemas.microsoft.com/office/drawing/2014/main" id="{38817AB1-F8E4-47D1-AEF9-A64F59513D68}"/>
                </a:ext>
              </a:extLst>
            </p:cNvPr>
            <p:cNvSpPr>
              <a:spLocks noChangeAspect="1" noEditPoints="1"/>
            </p:cNvSpPr>
            <p:nvPr/>
          </p:nvSpPr>
          <p:spPr bwMode="auto">
            <a:xfrm>
              <a:off x="444545" y="1846800"/>
              <a:ext cx="628323" cy="628324"/>
            </a:xfrm>
            <a:custGeom>
              <a:avLst/>
              <a:gdLst>
                <a:gd name="T0" fmla="*/ 0 w 346"/>
                <a:gd name="T1" fmla="*/ 0 h 346"/>
                <a:gd name="T2" fmla="*/ 0 w 346"/>
                <a:gd name="T3" fmla="*/ 346 h 346"/>
                <a:gd name="T4" fmla="*/ 346 w 346"/>
                <a:gd name="T5" fmla="*/ 346 h 346"/>
                <a:gd name="T6" fmla="*/ 346 w 346"/>
                <a:gd name="T7" fmla="*/ 0 h 346"/>
                <a:gd name="T8" fmla="*/ 0 w 346"/>
                <a:gd name="T9" fmla="*/ 0 h 346"/>
                <a:gd name="T10" fmla="*/ 115 w 346"/>
                <a:gd name="T11" fmla="*/ 113 h 346"/>
                <a:gd name="T12" fmla="*/ 147 w 346"/>
                <a:gd name="T13" fmla="*/ 85 h 346"/>
                <a:gd name="T14" fmla="*/ 147 w 346"/>
                <a:gd name="T15" fmla="*/ 187 h 346"/>
                <a:gd name="T16" fmla="*/ 94 w 346"/>
                <a:gd name="T17" fmla="*/ 240 h 346"/>
                <a:gd name="T18" fmla="*/ 94 w 346"/>
                <a:gd name="T19" fmla="*/ 136 h 346"/>
                <a:gd name="T20" fmla="*/ 115 w 346"/>
                <a:gd name="T21" fmla="*/ 113 h 346"/>
                <a:gd name="T22" fmla="*/ 318 w 346"/>
                <a:gd name="T23" fmla="*/ 16 h 346"/>
                <a:gd name="T24" fmla="*/ 230 w 346"/>
                <a:gd name="T25" fmla="*/ 104 h 346"/>
                <a:gd name="T26" fmla="*/ 230 w 346"/>
                <a:gd name="T27" fmla="*/ 39 h 346"/>
                <a:gd name="T28" fmla="*/ 318 w 346"/>
                <a:gd name="T29" fmla="*/ 16 h 346"/>
                <a:gd name="T30" fmla="*/ 216 w 346"/>
                <a:gd name="T31" fmla="*/ 119 h 346"/>
                <a:gd name="T32" fmla="*/ 162 w 346"/>
                <a:gd name="T33" fmla="*/ 172 h 346"/>
                <a:gd name="T34" fmla="*/ 162 w 346"/>
                <a:gd name="T35" fmla="*/ 74 h 346"/>
                <a:gd name="T36" fmla="*/ 216 w 346"/>
                <a:gd name="T37" fmla="*/ 45 h 346"/>
                <a:gd name="T38" fmla="*/ 216 w 346"/>
                <a:gd name="T39" fmla="*/ 119 h 346"/>
                <a:gd name="T40" fmla="*/ 79 w 346"/>
                <a:gd name="T41" fmla="*/ 255 h 346"/>
                <a:gd name="T42" fmla="*/ 17 w 346"/>
                <a:gd name="T43" fmla="*/ 318 h 346"/>
                <a:gd name="T44" fmla="*/ 79 w 346"/>
                <a:gd name="T45" fmla="*/ 156 h 346"/>
                <a:gd name="T46" fmla="*/ 79 w 346"/>
                <a:gd name="T47" fmla="*/ 255 h 346"/>
                <a:gd name="T48" fmla="*/ 90 w 346"/>
                <a:gd name="T49" fmla="*/ 266 h 346"/>
                <a:gd name="T50" fmla="*/ 191 w 346"/>
                <a:gd name="T51" fmla="*/ 266 h 346"/>
                <a:gd name="T52" fmla="*/ 26 w 346"/>
                <a:gd name="T53" fmla="*/ 329 h 346"/>
                <a:gd name="T54" fmla="*/ 90 w 346"/>
                <a:gd name="T55" fmla="*/ 266 h 346"/>
                <a:gd name="T56" fmla="*/ 210 w 346"/>
                <a:gd name="T57" fmla="*/ 251 h 346"/>
                <a:gd name="T58" fmla="*/ 105 w 346"/>
                <a:gd name="T59" fmla="*/ 251 h 346"/>
                <a:gd name="T60" fmla="*/ 158 w 346"/>
                <a:gd name="T61" fmla="*/ 198 h 346"/>
                <a:gd name="T62" fmla="*/ 261 w 346"/>
                <a:gd name="T63" fmla="*/ 198 h 346"/>
                <a:gd name="T64" fmla="*/ 231 w 346"/>
                <a:gd name="T65" fmla="*/ 232 h 346"/>
                <a:gd name="T66" fmla="*/ 210 w 346"/>
                <a:gd name="T67" fmla="*/ 251 h 346"/>
                <a:gd name="T68" fmla="*/ 271 w 346"/>
                <a:gd name="T69" fmla="*/ 183 h 346"/>
                <a:gd name="T70" fmla="*/ 173 w 346"/>
                <a:gd name="T71" fmla="*/ 183 h 346"/>
                <a:gd name="T72" fmla="*/ 226 w 346"/>
                <a:gd name="T73" fmla="*/ 130 h 346"/>
                <a:gd name="T74" fmla="*/ 300 w 346"/>
                <a:gd name="T75" fmla="*/ 130 h 346"/>
                <a:gd name="T76" fmla="*/ 271 w 346"/>
                <a:gd name="T77" fmla="*/ 183 h 346"/>
                <a:gd name="T78" fmla="*/ 306 w 346"/>
                <a:gd name="T79" fmla="*/ 115 h 346"/>
                <a:gd name="T80" fmla="*/ 241 w 346"/>
                <a:gd name="T81" fmla="*/ 115 h 346"/>
                <a:gd name="T82" fmla="*/ 330 w 346"/>
                <a:gd name="T83" fmla="*/ 26 h 346"/>
                <a:gd name="T84" fmla="*/ 306 w 346"/>
                <a:gd name="T85" fmla="*/ 115 h 346"/>
                <a:gd name="T86" fmla="*/ 256 w 346"/>
                <a:gd name="T87" fmla="*/ 14 h 346"/>
                <a:gd name="T88" fmla="*/ 105 w 346"/>
                <a:gd name="T89" fmla="*/ 103 h 346"/>
                <a:gd name="T90" fmla="*/ 80 w 346"/>
                <a:gd name="T91" fmla="*/ 130 h 346"/>
                <a:gd name="T92" fmla="*/ 79 w 346"/>
                <a:gd name="T93" fmla="*/ 130 h 346"/>
                <a:gd name="T94" fmla="*/ 79 w 346"/>
                <a:gd name="T95" fmla="*/ 131 h 346"/>
                <a:gd name="T96" fmla="*/ 15 w 346"/>
                <a:gd name="T97" fmla="*/ 257 h 346"/>
                <a:gd name="T98" fmla="*/ 15 w 346"/>
                <a:gd name="T99" fmla="*/ 14 h 346"/>
                <a:gd name="T100" fmla="*/ 256 w 346"/>
                <a:gd name="T101" fmla="*/ 14 h 346"/>
                <a:gd name="T102" fmla="*/ 90 w 346"/>
                <a:gd name="T103" fmla="*/ 331 h 346"/>
                <a:gd name="T104" fmla="*/ 242 w 346"/>
                <a:gd name="T105" fmla="*/ 242 h 346"/>
                <a:gd name="T106" fmla="*/ 331 w 346"/>
                <a:gd name="T107" fmla="*/ 88 h 346"/>
                <a:gd name="T108" fmla="*/ 331 w 346"/>
                <a:gd name="T109" fmla="*/ 331 h 346"/>
                <a:gd name="T110" fmla="*/ 90 w 346"/>
                <a:gd name="T111" fmla="*/ 331 h 3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346" h="346">
                  <a:moveTo>
                    <a:pt x="0" y="0"/>
                  </a:moveTo>
                  <a:cubicBezTo>
                    <a:pt x="0" y="346"/>
                    <a:pt x="0" y="346"/>
                    <a:pt x="0" y="346"/>
                  </a:cubicBezTo>
                  <a:cubicBezTo>
                    <a:pt x="346" y="346"/>
                    <a:pt x="346" y="346"/>
                    <a:pt x="346" y="346"/>
                  </a:cubicBezTo>
                  <a:cubicBezTo>
                    <a:pt x="346" y="0"/>
                    <a:pt x="346" y="0"/>
                    <a:pt x="346" y="0"/>
                  </a:cubicBezTo>
                  <a:lnTo>
                    <a:pt x="0" y="0"/>
                  </a:lnTo>
                  <a:close/>
                  <a:moveTo>
                    <a:pt x="115" y="113"/>
                  </a:moveTo>
                  <a:cubicBezTo>
                    <a:pt x="126" y="103"/>
                    <a:pt x="136" y="93"/>
                    <a:pt x="147" y="85"/>
                  </a:cubicBezTo>
                  <a:cubicBezTo>
                    <a:pt x="147" y="187"/>
                    <a:pt x="147" y="187"/>
                    <a:pt x="147" y="187"/>
                  </a:cubicBezTo>
                  <a:cubicBezTo>
                    <a:pt x="94" y="240"/>
                    <a:pt x="94" y="240"/>
                    <a:pt x="94" y="240"/>
                  </a:cubicBezTo>
                  <a:cubicBezTo>
                    <a:pt x="94" y="136"/>
                    <a:pt x="94" y="136"/>
                    <a:pt x="94" y="136"/>
                  </a:cubicBezTo>
                  <a:cubicBezTo>
                    <a:pt x="101" y="129"/>
                    <a:pt x="108" y="121"/>
                    <a:pt x="115" y="113"/>
                  </a:cubicBezTo>
                  <a:close/>
                  <a:moveTo>
                    <a:pt x="318" y="16"/>
                  </a:moveTo>
                  <a:cubicBezTo>
                    <a:pt x="230" y="104"/>
                    <a:pt x="230" y="104"/>
                    <a:pt x="230" y="104"/>
                  </a:cubicBezTo>
                  <a:cubicBezTo>
                    <a:pt x="230" y="39"/>
                    <a:pt x="230" y="39"/>
                    <a:pt x="230" y="39"/>
                  </a:cubicBezTo>
                  <a:cubicBezTo>
                    <a:pt x="267" y="25"/>
                    <a:pt x="299" y="19"/>
                    <a:pt x="318" y="16"/>
                  </a:cubicBezTo>
                  <a:close/>
                  <a:moveTo>
                    <a:pt x="216" y="119"/>
                  </a:moveTo>
                  <a:cubicBezTo>
                    <a:pt x="162" y="172"/>
                    <a:pt x="162" y="172"/>
                    <a:pt x="162" y="172"/>
                  </a:cubicBezTo>
                  <a:cubicBezTo>
                    <a:pt x="162" y="74"/>
                    <a:pt x="162" y="74"/>
                    <a:pt x="162" y="74"/>
                  </a:cubicBezTo>
                  <a:cubicBezTo>
                    <a:pt x="180" y="62"/>
                    <a:pt x="198" y="53"/>
                    <a:pt x="216" y="45"/>
                  </a:cubicBezTo>
                  <a:lnTo>
                    <a:pt x="216" y="119"/>
                  </a:lnTo>
                  <a:close/>
                  <a:moveTo>
                    <a:pt x="79" y="255"/>
                  </a:moveTo>
                  <a:cubicBezTo>
                    <a:pt x="17" y="318"/>
                    <a:pt x="17" y="318"/>
                    <a:pt x="17" y="318"/>
                  </a:cubicBezTo>
                  <a:cubicBezTo>
                    <a:pt x="21" y="285"/>
                    <a:pt x="36" y="218"/>
                    <a:pt x="79" y="156"/>
                  </a:cubicBezTo>
                  <a:lnTo>
                    <a:pt x="79" y="255"/>
                  </a:lnTo>
                  <a:close/>
                  <a:moveTo>
                    <a:pt x="90" y="266"/>
                  </a:moveTo>
                  <a:cubicBezTo>
                    <a:pt x="191" y="266"/>
                    <a:pt x="191" y="266"/>
                    <a:pt x="191" y="266"/>
                  </a:cubicBezTo>
                  <a:cubicBezTo>
                    <a:pt x="127" y="311"/>
                    <a:pt x="59" y="325"/>
                    <a:pt x="26" y="329"/>
                  </a:cubicBezTo>
                  <a:lnTo>
                    <a:pt x="90" y="266"/>
                  </a:lnTo>
                  <a:close/>
                  <a:moveTo>
                    <a:pt x="210" y="251"/>
                  </a:moveTo>
                  <a:cubicBezTo>
                    <a:pt x="105" y="251"/>
                    <a:pt x="105" y="251"/>
                    <a:pt x="105" y="251"/>
                  </a:cubicBezTo>
                  <a:cubicBezTo>
                    <a:pt x="158" y="198"/>
                    <a:pt x="158" y="198"/>
                    <a:pt x="158" y="198"/>
                  </a:cubicBezTo>
                  <a:cubicBezTo>
                    <a:pt x="261" y="198"/>
                    <a:pt x="261" y="198"/>
                    <a:pt x="261" y="198"/>
                  </a:cubicBezTo>
                  <a:cubicBezTo>
                    <a:pt x="252" y="209"/>
                    <a:pt x="242" y="221"/>
                    <a:pt x="231" y="232"/>
                  </a:cubicBezTo>
                  <a:cubicBezTo>
                    <a:pt x="224" y="239"/>
                    <a:pt x="217" y="245"/>
                    <a:pt x="210" y="251"/>
                  </a:cubicBezTo>
                  <a:close/>
                  <a:moveTo>
                    <a:pt x="271" y="183"/>
                  </a:moveTo>
                  <a:cubicBezTo>
                    <a:pt x="173" y="183"/>
                    <a:pt x="173" y="183"/>
                    <a:pt x="173" y="183"/>
                  </a:cubicBezTo>
                  <a:cubicBezTo>
                    <a:pt x="226" y="130"/>
                    <a:pt x="226" y="130"/>
                    <a:pt x="226" y="130"/>
                  </a:cubicBezTo>
                  <a:cubicBezTo>
                    <a:pt x="300" y="130"/>
                    <a:pt x="300" y="130"/>
                    <a:pt x="300" y="130"/>
                  </a:cubicBezTo>
                  <a:cubicBezTo>
                    <a:pt x="293" y="147"/>
                    <a:pt x="283" y="165"/>
                    <a:pt x="271" y="183"/>
                  </a:cubicBezTo>
                  <a:close/>
                  <a:moveTo>
                    <a:pt x="306" y="115"/>
                  </a:moveTo>
                  <a:cubicBezTo>
                    <a:pt x="241" y="115"/>
                    <a:pt x="241" y="115"/>
                    <a:pt x="241" y="115"/>
                  </a:cubicBezTo>
                  <a:cubicBezTo>
                    <a:pt x="330" y="26"/>
                    <a:pt x="330" y="26"/>
                    <a:pt x="330" y="26"/>
                  </a:cubicBezTo>
                  <a:cubicBezTo>
                    <a:pt x="327" y="45"/>
                    <a:pt x="321" y="78"/>
                    <a:pt x="306" y="115"/>
                  </a:cubicBezTo>
                  <a:close/>
                  <a:moveTo>
                    <a:pt x="256" y="14"/>
                  </a:moveTo>
                  <a:cubicBezTo>
                    <a:pt x="211" y="28"/>
                    <a:pt x="154" y="53"/>
                    <a:pt x="105" y="103"/>
                  </a:cubicBezTo>
                  <a:cubicBezTo>
                    <a:pt x="96" y="112"/>
                    <a:pt x="88" y="121"/>
                    <a:pt x="80" y="130"/>
                  </a:cubicBezTo>
                  <a:cubicBezTo>
                    <a:pt x="79" y="130"/>
                    <a:pt x="79" y="130"/>
                    <a:pt x="79" y="130"/>
                  </a:cubicBezTo>
                  <a:cubicBezTo>
                    <a:pt x="79" y="131"/>
                    <a:pt x="79" y="131"/>
                    <a:pt x="79" y="131"/>
                  </a:cubicBezTo>
                  <a:cubicBezTo>
                    <a:pt x="45" y="174"/>
                    <a:pt x="26" y="219"/>
                    <a:pt x="15" y="257"/>
                  </a:cubicBezTo>
                  <a:cubicBezTo>
                    <a:pt x="15" y="14"/>
                    <a:pt x="15" y="14"/>
                    <a:pt x="15" y="14"/>
                  </a:cubicBezTo>
                  <a:lnTo>
                    <a:pt x="256" y="14"/>
                  </a:lnTo>
                  <a:close/>
                  <a:moveTo>
                    <a:pt x="90" y="331"/>
                  </a:moveTo>
                  <a:cubicBezTo>
                    <a:pt x="136" y="317"/>
                    <a:pt x="192" y="292"/>
                    <a:pt x="242" y="242"/>
                  </a:cubicBezTo>
                  <a:cubicBezTo>
                    <a:pt x="292" y="192"/>
                    <a:pt x="318" y="134"/>
                    <a:pt x="331" y="88"/>
                  </a:cubicBezTo>
                  <a:cubicBezTo>
                    <a:pt x="331" y="331"/>
                    <a:pt x="331" y="331"/>
                    <a:pt x="331" y="331"/>
                  </a:cubicBezTo>
                  <a:lnTo>
                    <a:pt x="90" y="331"/>
                  </a:lnTo>
                  <a:close/>
                </a:path>
              </a:pathLst>
            </a:custGeom>
            <a:solidFill>
              <a:schemeClr val="accent5">
                <a:lumMod val="75000"/>
              </a:schemeClr>
            </a:solidFill>
            <a:ln>
              <a:noFill/>
            </a:ln>
          </p:spPr>
          <p:txBody>
            <a:bodyPr vert="horz" wrap="square" lIns="51435" tIns="25718" rIns="51435" bIns="25718" numCol="1" anchor="t" anchorCtr="0" compatLnSpc="1">
              <a:prstTxWarp prst="textNoShape">
                <a:avLst/>
              </a:prstTxWarp>
            </a:bodyPr>
            <a:lstStyle/>
            <a:p>
              <a:pPr defTabSz="685800">
                <a:defRPr/>
              </a:pPr>
              <a:endParaRPr lang="de-DE" sz="1013" kern="0">
                <a:solidFill>
                  <a:srgbClr val="000000"/>
                </a:solidFill>
                <a:latin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56681411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DAADE01-B02B-442B-BFC8-2C49FE4903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dirty="0">
                <a:latin typeface="Arial" panose="020B0604020202020204" pitchFamily="34" charset="0"/>
                <a:cs typeface="Arial" panose="020B0604020202020204" pitchFamily="34" charset="0"/>
              </a:rPr>
              <a:t>Teilnahme</a:t>
            </a:r>
          </a:p>
        </p:txBody>
      </p:sp>
      <p:sp>
        <p:nvSpPr>
          <p:cNvPr id="4" name="Organigramme : Alternative 3">
            <a:extLst>
              <a:ext uri="{FF2B5EF4-FFF2-40B4-BE49-F238E27FC236}">
                <a16:creationId xmlns:a16="http://schemas.microsoft.com/office/drawing/2014/main" id="{A3C23B9C-E811-4C71-8B5E-69328D1A3714}"/>
              </a:ext>
            </a:extLst>
          </p:cNvPr>
          <p:cNvSpPr/>
          <p:nvPr/>
        </p:nvSpPr>
        <p:spPr>
          <a:xfrm>
            <a:off x="3494864" y="1842227"/>
            <a:ext cx="2190907" cy="854645"/>
          </a:xfrm>
          <a:prstGeom prst="flowChartAlternateProcess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400" dirty="0"/>
              <a:t>Lions und Einzelpersonen</a:t>
            </a:r>
          </a:p>
        </p:txBody>
      </p:sp>
      <p:sp>
        <p:nvSpPr>
          <p:cNvPr id="5" name="Organigramme : Alternative 4">
            <a:extLst>
              <a:ext uri="{FF2B5EF4-FFF2-40B4-BE49-F238E27FC236}">
                <a16:creationId xmlns:a16="http://schemas.microsoft.com/office/drawing/2014/main" id="{815A30C4-D6F1-45ED-A940-6B02939BD67C}"/>
              </a:ext>
            </a:extLst>
          </p:cNvPr>
          <p:cNvSpPr/>
          <p:nvPr/>
        </p:nvSpPr>
        <p:spPr>
          <a:xfrm>
            <a:off x="6086475" y="1838325"/>
            <a:ext cx="2590800" cy="1238729"/>
          </a:xfrm>
          <a:prstGeom prst="flowChartAlternateProcess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fr-FR" sz="2400" dirty="0" err="1"/>
              <a:t>Unternehmen</a:t>
            </a:r>
            <a:r>
              <a:rPr lang="fr-FR" sz="2400" dirty="0"/>
              <a:t>, </a:t>
            </a:r>
            <a:r>
              <a:rPr lang="fr-FR" sz="2400" dirty="0" err="1"/>
              <a:t>Vereine</a:t>
            </a:r>
            <a:r>
              <a:rPr lang="fr-FR" sz="2400" dirty="0"/>
              <a:t>, </a:t>
            </a:r>
            <a:r>
              <a:rPr lang="fr-FR" sz="2400" dirty="0" err="1"/>
              <a:t>Gemeinschaften</a:t>
            </a:r>
            <a:r>
              <a:rPr lang="fr-FR" sz="2400" dirty="0"/>
              <a:t>…</a:t>
            </a:r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94C92744-F7E5-40A8-957D-4C81AA670A02}"/>
              </a:ext>
            </a:extLst>
          </p:cNvPr>
          <p:cNvSpPr txBox="1"/>
          <p:nvPr/>
        </p:nvSpPr>
        <p:spPr>
          <a:xfrm>
            <a:off x="2852225" y="3655915"/>
            <a:ext cx="1989775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b="1" dirty="0"/>
              <a:t>Anmeldung </a:t>
            </a:r>
          </a:p>
          <a:p>
            <a:r>
              <a:rPr lang="fr-FR" sz="1400" b="1" dirty="0"/>
              <a:t>Einzelperson</a:t>
            </a:r>
          </a:p>
          <a:p>
            <a:r>
              <a:rPr lang="fr-FR" sz="1400" b="1" dirty="0" err="1"/>
              <a:t>auf</a:t>
            </a:r>
            <a:r>
              <a:rPr lang="fr-FR" sz="1400" b="1" dirty="0"/>
              <a:t> der </a:t>
            </a:r>
            <a:r>
              <a:rPr lang="fr-FR" sz="1400" b="1" dirty="0" err="1"/>
              <a:t>Website</a:t>
            </a:r>
            <a:r>
              <a:rPr lang="fr-FR" sz="1400" b="1" dirty="0"/>
              <a:t> MD 102</a:t>
            </a:r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0FC173B3-5785-4798-9A72-18D3BE118329}"/>
              </a:ext>
            </a:extLst>
          </p:cNvPr>
          <p:cNvSpPr txBox="1"/>
          <p:nvPr/>
        </p:nvSpPr>
        <p:spPr>
          <a:xfrm>
            <a:off x="4943709" y="3655915"/>
            <a:ext cx="1989775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b="1" dirty="0"/>
              <a:t>Anmeldung </a:t>
            </a:r>
          </a:p>
          <a:p>
            <a:r>
              <a:rPr lang="fr-FR" sz="1400" b="1" dirty="0"/>
              <a:t>Einzelperson</a:t>
            </a:r>
          </a:p>
          <a:p>
            <a:r>
              <a:rPr lang="fr-FR" sz="1400" b="1" dirty="0"/>
              <a:t>auf der </a:t>
            </a:r>
            <a:r>
              <a:rPr lang="fr-FR" sz="1400" b="1" dirty="0" err="1"/>
              <a:t>Website</a:t>
            </a:r>
            <a:r>
              <a:rPr lang="fr-FR" sz="1400" b="1" dirty="0"/>
              <a:t> MD 102</a:t>
            </a:r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076FE338-118E-41DC-AFA4-F5155E02FF66}"/>
              </a:ext>
            </a:extLst>
          </p:cNvPr>
          <p:cNvSpPr txBox="1"/>
          <p:nvPr/>
        </p:nvSpPr>
        <p:spPr>
          <a:xfrm>
            <a:off x="7031226" y="3655915"/>
            <a:ext cx="1989775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b="1" dirty="0"/>
              <a:t>Anmeldung </a:t>
            </a:r>
          </a:p>
          <a:p>
            <a:r>
              <a:rPr lang="fr-FR" sz="1400" b="1" dirty="0"/>
              <a:t>kollektiv</a:t>
            </a:r>
          </a:p>
          <a:p>
            <a:r>
              <a:rPr lang="fr-FR" sz="1400" b="1" dirty="0"/>
              <a:t>auf der </a:t>
            </a:r>
            <a:r>
              <a:rPr lang="fr-FR" sz="1400" b="1" dirty="0" err="1"/>
              <a:t>Website</a:t>
            </a:r>
            <a:r>
              <a:rPr lang="fr-FR" sz="1400" b="1" dirty="0"/>
              <a:t> MD 102</a:t>
            </a:r>
          </a:p>
        </p:txBody>
      </p:sp>
      <p:cxnSp>
        <p:nvCxnSpPr>
          <p:cNvPr id="9" name="Connecteur droit 8">
            <a:extLst>
              <a:ext uri="{FF2B5EF4-FFF2-40B4-BE49-F238E27FC236}">
                <a16:creationId xmlns:a16="http://schemas.microsoft.com/office/drawing/2014/main" id="{AF8981DB-5F26-48AA-9B30-1D01010A029D}"/>
              </a:ext>
            </a:extLst>
          </p:cNvPr>
          <p:cNvCxnSpPr>
            <a:cxnSpLocks/>
            <a:stCxn id="4" idx="2"/>
            <a:endCxn id="6" idx="0"/>
          </p:cNvCxnSpPr>
          <p:nvPr/>
        </p:nvCxnSpPr>
        <p:spPr>
          <a:xfrm flipH="1">
            <a:off x="3847113" y="2696872"/>
            <a:ext cx="743205" cy="959043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Connecteur droit 9">
            <a:extLst>
              <a:ext uri="{FF2B5EF4-FFF2-40B4-BE49-F238E27FC236}">
                <a16:creationId xmlns:a16="http://schemas.microsoft.com/office/drawing/2014/main" id="{3049DD32-F357-4184-ACE4-BB29AFF81CA3}"/>
              </a:ext>
            </a:extLst>
          </p:cNvPr>
          <p:cNvCxnSpPr>
            <a:cxnSpLocks/>
            <a:stCxn id="5" idx="2"/>
            <a:endCxn id="7" idx="0"/>
          </p:cNvCxnSpPr>
          <p:nvPr/>
        </p:nvCxnSpPr>
        <p:spPr>
          <a:xfrm flipH="1">
            <a:off x="5938597" y="3077054"/>
            <a:ext cx="1443278" cy="578861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Connecteur droit 10">
            <a:extLst>
              <a:ext uri="{FF2B5EF4-FFF2-40B4-BE49-F238E27FC236}">
                <a16:creationId xmlns:a16="http://schemas.microsoft.com/office/drawing/2014/main" id="{959128B4-F7E8-4A00-B803-BD8F76E48E4B}"/>
              </a:ext>
            </a:extLst>
          </p:cNvPr>
          <p:cNvCxnSpPr>
            <a:cxnSpLocks/>
            <a:stCxn id="5" idx="2"/>
          </p:cNvCxnSpPr>
          <p:nvPr/>
        </p:nvCxnSpPr>
        <p:spPr>
          <a:xfrm>
            <a:off x="7381875" y="3077054"/>
            <a:ext cx="428625" cy="504346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Connecteur droit 11">
            <a:extLst>
              <a:ext uri="{FF2B5EF4-FFF2-40B4-BE49-F238E27FC236}">
                <a16:creationId xmlns:a16="http://schemas.microsoft.com/office/drawing/2014/main" id="{00ED840A-4AAC-4DE1-B526-663BDFA0DC77}"/>
              </a:ext>
            </a:extLst>
          </p:cNvPr>
          <p:cNvCxnSpPr>
            <a:cxnSpLocks/>
            <a:stCxn id="6" idx="2"/>
          </p:cNvCxnSpPr>
          <p:nvPr/>
        </p:nvCxnSpPr>
        <p:spPr>
          <a:xfrm>
            <a:off x="3847113" y="4394579"/>
            <a:ext cx="1445548" cy="784805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Connecteur droit 12">
            <a:extLst>
              <a:ext uri="{FF2B5EF4-FFF2-40B4-BE49-F238E27FC236}">
                <a16:creationId xmlns:a16="http://schemas.microsoft.com/office/drawing/2014/main" id="{63A50B60-5F07-423F-8BA6-A67403230393}"/>
              </a:ext>
            </a:extLst>
          </p:cNvPr>
          <p:cNvCxnSpPr>
            <a:cxnSpLocks/>
            <a:stCxn id="7" idx="2"/>
          </p:cNvCxnSpPr>
          <p:nvPr/>
        </p:nvCxnSpPr>
        <p:spPr>
          <a:xfrm flipH="1">
            <a:off x="5522589" y="4394579"/>
            <a:ext cx="416008" cy="784805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Connecteur droit 13">
            <a:extLst>
              <a:ext uri="{FF2B5EF4-FFF2-40B4-BE49-F238E27FC236}">
                <a16:creationId xmlns:a16="http://schemas.microsoft.com/office/drawing/2014/main" id="{E978A567-A517-46F3-803F-3FD9E7AFD4CA}"/>
              </a:ext>
            </a:extLst>
          </p:cNvPr>
          <p:cNvCxnSpPr>
            <a:cxnSpLocks/>
            <a:stCxn id="8" idx="2"/>
          </p:cNvCxnSpPr>
          <p:nvPr/>
        </p:nvCxnSpPr>
        <p:spPr>
          <a:xfrm flipH="1">
            <a:off x="5610226" y="4394579"/>
            <a:ext cx="2415888" cy="674111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5" name="Picture 4" descr="move for the planet_Lions Switzerland (1)">
            <a:extLst>
              <a:ext uri="{FF2B5EF4-FFF2-40B4-BE49-F238E27FC236}">
                <a16:creationId xmlns:a16="http://schemas.microsoft.com/office/drawing/2014/main" id="{17B65E96-EE8B-4F52-A556-722FAAE8B22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4649770"/>
            <a:ext cx="1873646" cy="19077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  <p:sp>
        <p:nvSpPr>
          <p:cNvPr id="37" name="Text Box 2">
            <a:extLst>
              <a:ext uri="{FF2B5EF4-FFF2-40B4-BE49-F238E27FC236}">
                <a16:creationId xmlns:a16="http://schemas.microsoft.com/office/drawing/2014/main" id="{40C3103A-7F81-4157-96C1-2A164B3CB7B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97285" y="5517829"/>
            <a:ext cx="2266950" cy="495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CH" altLang="fr-FR" sz="1600" b="0" i="0" u="none" strike="noStrike" cap="none" normalizeH="0" baseline="0" dirty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latin typeface="HelveticaNeue" panose="00000400000000000000" pitchFamily="2" charset="0"/>
              </a:rPr>
              <a:t>https://lions.ch/move</a:t>
            </a:r>
            <a:endParaRPr kumimoji="0" lang="fr-FR" altLang="fr-FR" sz="1800" b="0" i="0" u="none" strike="noStrike" cap="none" normalizeH="0" baseline="0" dirty="0">
              <a:ln>
                <a:noFill/>
              </a:ln>
              <a:solidFill>
                <a:schemeClr val="accent6">
                  <a:lumMod val="75000"/>
                </a:schemeClr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3508085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5635A60-000D-4B2C-8002-E7E33C27AE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dirty="0">
                <a:latin typeface="Arial" panose="020B0604020202020204" pitchFamily="34" charset="0"/>
                <a:cs typeface="Arial" panose="020B0604020202020204" pitchFamily="34" charset="0"/>
              </a:rPr>
              <a:t>Unterstützte Projekte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324A79EB-B716-4703-B0CF-6C63913A8EB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2192338"/>
            <a:ext cx="8179594" cy="4416951"/>
          </a:xfrm>
        </p:spPr>
        <p:txBody>
          <a:bodyPr vert="horz" lIns="91440" tIns="45720" rIns="91440" bIns="45720" rtlCol="0" anchor="t">
            <a:noAutofit/>
          </a:bodyPr>
          <a:lstStyle/>
          <a:p>
            <a:pPr>
              <a:lnSpc>
                <a:spcPct val="120000"/>
              </a:lnSpc>
              <a:spcBef>
                <a:spcPts val="600"/>
              </a:spcBef>
            </a:pPr>
            <a:r>
              <a:rPr lang="fr-CH" sz="1800" b="1" dirty="0">
                <a:latin typeface="Arial"/>
                <a:cs typeface="Arial"/>
              </a:rPr>
              <a:t>Zwei Projekte zum Schutz der Umwelt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fr-CH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fr-CH" sz="1800" b="1" dirty="0">
                <a:latin typeface="Arial" panose="020B0604020202020204" pitchFamily="34" charset="0"/>
                <a:cs typeface="Arial" panose="020B0604020202020204" pitchFamily="34" charset="0"/>
              </a:rPr>
              <a:t>Schweiz</a:t>
            </a:r>
          </a:p>
          <a:p>
            <a:pPr lvl="1">
              <a:lnSpc>
                <a:spcPct val="120000"/>
              </a:lnSpc>
              <a:spcBef>
                <a:spcPts val="600"/>
              </a:spcBef>
            </a:pPr>
            <a:r>
              <a:rPr lang="fr-FR" sz="1800" dirty="0">
                <a:latin typeface="Arial" panose="020B0604020202020204" pitchFamily="34" charset="0"/>
                <a:cs typeface="Arial" panose="020B0604020202020204" pitchFamily="34" charset="0"/>
              </a:rPr>
              <a:t>In Partnerschaft mit dem </a:t>
            </a:r>
            <a:r>
              <a:rPr lang="fr-FR" sz="1800" dirty="0" err="1">
                <a:latin typeface="Arial" panose="020B0604020202020204" pitchFamily="34" charset="0"/>
                <a:cs typeface="Arial" panose="020B0604020202020204" pitchFamily="34" charset="0"/>
              </a:rPr>
              <a:t>Verein</a:t>
            </a:r>
            <a:r>
              <a:rPr lang="fr-FR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1800" dirty="0" err="1">
                <a:latin typeface="Arial" panose="020B0604020202020204" pitchFamily="34" charset="0"/>
                <a:cs typeface="Arial" panose="020B0604020202020204" pitchFamily="34" charset="0"/>
              </a:rPr>
              <a:t>AlmightyTree</a:t>
            </a:r>
            <a:r>
              <a:rPr lang="fr-FR" sz="18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lvl="1">
              <a:lnSpc>
                <a:spcPct val="120000"/>
              </a:lnSpc>
              <a:spcBef>
                <a:spcPts val="600"/>
              </a:spcBef>
            </a:pPr>
            <a:r>
              <a:rPr lang="fr-FR" sz="1800" dirty="0">
                <a:latin typeface="Arial"/>
                <a:cs typeface="Arial"/>
              </a:rPr>
              <a:t>Durch den Kauf von Bäumen kann man seine Emissionen ausgleichen. Ein Baum gleicht 260 kg CO</a:t>
            </a:r>
            <a:r>
              <a:rPr lang="fr-FR" sz="1800" baseline="30000" dirty="0">
                <a:latin typeface="Arial"/>
                <a:cs typeface="Arial"/>
              </a:rPr>
              <a:t>2</a:t>
            </a:r>
            <a:r>
              <a:rPr lang="fr-FR" sz="1800" dirty="0">
                <a:latin typeface="Arial"/>
                <a:cs typeface="Arial"/>
              </a:rPr>
              <a:t> </a:t>
            </a:r>
            <a:r>
              <a:rPr lang="fr-FR" sz="1800" dirty="0" err="1">
                <a:latin typeface="Arial"/>
                <a:cs typeface="Arial"/>
              </a:rPr>
              <a:t>aus.</a:t>
            </a:r>
            <a:r>
              <a:rPr lang="fr-FR" sz="1800" dirty="0">
                <a:latin typeface="Arial"/>
                <a:cs typeface="Arial"/>
              </a:rPr>
              <a:t> Preis </a:t>
            </a:r>
            <a:r>
              <a:rPr lang="fr-FR" sz="1800" dirty="0" err="1">
                <a:latin typeface="Arial"/>
                <a:cs typeface="Arial"/>
              </a:rPr>
              <a:t>für</a:t>
            </a:r>
            <a:r>
              <a:rPr lang="fr-FR" sz="1800" dirty="0">
                <a:latin typeface="Arial"/>
                <a:cs typeface="Arial"/>
              </a:rPr>
              <a:t> </a:t>
            </a:r>
            <a:r>
              <a:rPr lang="fr-FR" sz="1800" dirty="0" err="1">
                <a:latin typeface="Arial"/>
                <a:cs typeface="Arial"/>
              </a:rPr>
              <a:t>einen</a:t>
            </a:r>
            <a:r>
              <a:rPr lang="fr-FR" sz="1800" dirty="0">
                <a:latin typeface="Arial"/>
                <a:cs typeface="Arial"/>
              </a:rPr>
              <a:t> Baum: CHF 35.-.</a:t>
            </a:r>
          </a:p>
          <a:p>
            <a:pPr lvl="1">
              <a:lnSpc>
                <a:spcPct val="120000"/>
              </a:lnSpc>
              <a:spcBef>
                <a:spcPts val="600"/>
              </a:spcBef>
            </a:pPr>
            <a:r>
              <a:rPr lang="fr-FR" sz="1800" dirty="0">
                <a:latin typeface="Arial" panose="020B0604020202020204" pitchFamily="34" charset="0"/>
                <a:cs typeface="Arial" panose="020B0604020202020204" pitchFamily="34" charset="0"/>
              </a:rPr>
              <a:t>Die Bäume werden </a:t>
            </a:r>
            <a:r>
              <a:rPr lang="fr-FR" sz="1800" dirty="0" err="1">
                <a:latin typeface="Arial" panose="020B0604020202020204" pitchFamily="34" charset="0"/>
                <a:cs typeface="Arial" panose="020B0604020202020204" pitchFamily="34" charset="0"/>
              </a:rPr>
              <a:t>im</a:t>
            </a:r>
            <a:r>
              <a:rPr lang="fr-FR" sz="1800" dirty="0">
                <a:latin typeface="Arial" panose="020B0604020202020204" pitchFamily="34" charset="0"/>
                <a:cs typeface="Arial" panose="020B0604020202020204" pitchFamily="34" charset="0"/>
              </a:rPr>
              <a:t> 2026 von den Lions-Führungskräften in der Schweiz gepflanzt.</a:t>
            </a:r>
          </a:p>
          <a:p>
            <a:pPr>
              <a:lnSpc>
                <a:spcPct val="120000"/>
              </a:lnSpc>
              <a:spcBef>
                <a:spcPts val="600"/>
              </a:spcBef>
            </a:pPr>
            <a:r>
              <a:rPr lang="fr-CH" sz="1800" b="1" dirty="0">
                <a:latin typeface="Arial" panose="020B0604020202020204" pitchFamily="34" charset="0"/>
                <a:cs typeface="Arial" panose="020B0604020202020204" pitchFamily="34" charset="0"/>
              </a:rPr>
              <a:t>International</a:t>
            </a:r>
          </a:p>
          <a:p>
            <a:pPr lvl="1">
              <a:lnSpc>
                <a:spcPct val="120000"/>
              </a:lnSpc>
              <a:spcBef>
                <a:spcPts val="600"/>
              </a:spcBef>
            </a:pPr>
            <a:r>
              <a:rPr lang="fr-FR" sz="1800" dirty="0">
                <a:latin typeface="Arial" panose="020B0604020202020204" pitchFamily="34" charset="0"/>
                <a:cs typeface="Arial" panose="020B0604020202020204" pitchFamily="34" charset="0"/>
              </a:rPr>
              <a:t>Ein gemeinsames Projekt der Lions in Europa durch den Kauf von Öfen, die 80% des Holzes einsparen und so die Abholzung der Wälder in den betroffenen Regionen verringern.</a:t>
            </a:r>
          </a:p>
          <a:p>
            <a:pPr lvl="1"/>
            <a:endParaRPr lang="fr-CH" dirty="0"/>
          </a:p>
        </p:txBody>
      </p:sp>
    </p:spTree>
    <p:extLst>
      <p:ext uri="{BB962C8B-B14F-4D97-AF65-F5344CB8AC3E}">
        <p14:creationId xmlns:p14="http://schemas.microsoft.com/office/powerpoint/2010/main" val="187779930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3F37792-C7BD-4B17-9AEB-39FCAF7524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dirty="0">
                <a:latin typeface="Arial" panose="020B0604020202020204" pitchFamily="34" charset="0"/>
                <a:cs typeface="Arial" panose="020B0604020202020204" pitchFamily="34" charset="0"/>
              </a:rPr>
              <a:t>Details</a:t>
            </a:r>
          </a:p>
        </p:txBody>
      </p:sp>
      <p:sp>
        <p:nvSpPr>
          <p:cNvPr id="4" name="Rechteck 10">
            <a:extLst>
              <a:ext uri="{FF2B5EF4-FFF2-40B4-BE49-F238E27FC236}">
                <a16:creationId xmlns:a16="http://schemas.microsoft.com/office/drawing/2014/main" id="{7F23F9A5-FBBC-405A-A937-1BDFCE96AFEF}"/>
              </a:ext>
            </a:extLst>
          </p:cNvPr>
          <p:cNvSpPr/>
          <p:nvPr/>
        </p:nvSpPr>
        <p:spPr>
          <a:xfrm>
            <a:off x="265364" y="2427304"/>
            <a:ext cx="8440797" cy="4725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0">
            <a:schemeClr val="accent1"/>
          </a:lnRef>
          <a:fillRef idx="1">
            <a:schemeClr val="accent1"/>
          </a:fillRef>
          <a:effectRef idx="0">
            <a:schemeClr val="dk1"/>
          </a:effectRef>
          <a:fontRef idx="minor">
            <a:schemeClr val="lt1"/>
          </a:fontRef>
        </p:style>
        <p:txBody>
          <a:bodyPr lIns="27000" tIns="27000" rIns="27000" bIns="27000" rtlCol="0" anchor="t"/>
          <a:lstStyle/>
          <a:p>
            <a:pPr algn="ctr">
              <a:lnSpc>
                <a:spcPct val="100000"/>
              </a:lnSpc>
            </a:pPr>
            <a:endParaRPr lang="de-DE" sz="900" dirty="0">
              <a:solidFill>
                <a:schemeClr val="bg1"/>
              </a:solidFill>
            </a:endParaRPr>
          </a:p>
        </p:txBody>
      </p:sp>
      <p:grpSp>
        <p:nvGrpSpPr>
          <p:cNvPr id="5" name="Gruppieren 11">
            <a:extLst>
              <a:ext uri="{FF2B5EF4-FFF2-40B4-BE49-F238E27FC236}">
                <a16:creationId xmlns:a16="http://schemas.microsoft.com/office/drawing/2014/main" id="{D44EF51C-82A3-4B00-A543-631FF5762C1B}"/>
              </a:ext>
            </a:extLst>
          </p:cNvPr>
          <p:cNvGrpSpPr/>
          <p:nvPr/>
        </p:nvGrpSpPr>
        <p:grpSpPr>
          <a:xfrm>
            <a:off x="1067912" y="2434374"/>
            <a:ext cx="435845" cy="472500"/>
            <a:chOff x="443706" y="1846800"/>
            <a:chExt cx="630000" cy="630000"/>
          </a:xfrm>
        </p:grpSpPr>
        <p:sp>
          <p:nvSpPr>
            <p:cNvPr id="6" name="Rechteck 12">
              <a:extLst>
                <a:ext uri="{FF2B5EF4-FFF2-40B4-BE49-F238E27FC236}">
                  <a16:creationId xmlns:a16="http://schemas.microsoft.com/office/drawing/2014/main" id="{B380B464-92DC-41A0-973B-ABC5631A8673}"/>
                </a:ext>
              </a:extLst>
            </p:cNvPr>
            <p:cNvSpPr/>
            <p:nvPr/>
          </p:nvSpPr>
          <p:spPr>
            <a:xfrm>
              <a:off x="443706" y="1846800"/>
              <a:ext cx="630000" cy="630000"/>
            </a:xfrm>
            <a:prstGeom prst="rect">
              <a:avLst/>
            </a:prstGeom>
            <a:solidFill>
              <a:schemeClr val="bg1"/>
            </a:solidFill>
            <a:ln w="76200">
              <a:solidFill>
                <a:schemeClr val="bg1"/>
              </a:solidFill>
            </a:ln>
          </p:spPr>
          <p:style>
            <a:lnRef idx="0">
              <a:schemeClr val="accent1"/>
            </a:lnRef>
            <a:fillRef idx="1">
              <a:schemeClr val="accent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lIns="27000" tIns="27000" rIns="27000" bIns="27000" rtlCol="0" anchor="t"/>
            <a:lstStyle/>
            <a:p>
              <a:pPr algn="ctr">
                <a:lnSpc>
                  <a:spcPct val="100000"/>
                </a:lnSpc>
              </a:pPr>
              <a:endParaRPr lang="de-DE" sz="900" dirty="0">
                <a:solidFill>
                  <a:schemeClr val="bg1"/>
                </a:solidFill>
              </a:endParaRPr>
            </a:p>
          </p:txBody>
        </p:sp>
        <p:sp>
          <p:nvSpPr>
            <p:cNvPr id="7" name="Freeform 13">
              <a:extLst>
                <a:ext uri="{FF2B5EF4-FFF2-40B4-BE49-F238E27FC236}">
                  <a16:creationId xmlns:a16="http://schemas.microsoft.com/office/drawing/2014/main" id="{3A66C416-EDE6-4EAE-B52F-F11C506A3809}"/>
                </a:ext>
              </a:extLst>
            </p:cNvPr>
            <p:cNvSpPr>
              <a:spLocks noChangeAspect="1" noEditPoints="1"/>
            </p:cNvSpPr>
            <p:nvPr/>
          </p:nvSpPr>
          <p:spPr bwMode="auto">
            <a:xfrm>
              <a:off x="444545" y="1846800"/>
              <a:ext cx="628323" cy="628324"/>
            </a:xfrm>
            <a:custGeom>
              <a:avLst/>
              <a:gdLst>
                <a:gd name="T0" fmla="*/ 0 w 346"/>
                <a:gd name="T1" fmla="*/ 0 h 346"/>
                <a:gd name="T2" fmla="*/ 0 w 346"/>
                <a:gd name="T3" fmla="*/ 346 h 346"/>
                <a:gd name="T4" fmla="*/ 346 w 346"/>
                <a:gd name="T5" fmla="*/ 346 h 346"/>
                <a:gd name="T6" fmla="*/ 346 w 346"/>
                <a:gd name="T7" fmla="*/ 0 h 346"/>
                <a:gd name="T8" fmla="*/ 0 w 346"/>
                <a:gd name="T9" fmla="*/ 0 h 346"/>
                <a:gd name="T10" fmla="*/ 115 w 346"/>
                <a:gd name="T11" fmla="*/ 113 h 346"/>
                <a:gd name="T12" fmla="*/ 147 w 346"/>
                <a:gd name="T13" fmla="*/ 85 h 346"/>
                <a:gd name="T14" fmla="*/ 147 w 346"/>
                <a:gd name="T15" fmla="*/ 187 h 346"/>
                <a:gd name="T16" fmla="*/ 94 w 346"/>
                <a:gd name="T17" fmla="*/ 240 h 346"/>
                <a:gd name="T18" fmla="*/ 94 w 346"/>
                <a:gd name="T19" fmla="*/ 136 h 346"/>
                <a:gd name="T20" fmla="*/ 115 w 346"/>
                <a:gd name="T21" fmla="*/ 113 h 346"/>
                <a:gd name="T22" fmla="*/ 318 w 346"/>
                <a:gd name="T23" fmla="*/ 16 h 346"/>
                <a:gd name="T24" fmla="*/ 230 w 346"/>
                <a:gd name="T25" fmla="*/ 104 h 346"/>
                <a:gd name="T26" fmla="*/ 230 w 346"/>
                <a:gd name="T27" fmla="*/ 39 h 346"/>
                <a:gd name="T28" fmla="*/ 318 w 346"/>
                <a:gd name="T29" fmla="*/ 16 h 346"/>
                <a:gd name="T30" fmla="*/ 216 w 346"/>
                <a:gd name="T31" fmla="*/ 119 h 346"/>
                <a:gd name="T32" fmla="*/ 162 w 346"/>
                <a:gd name="T33" fmla="*/ 172 h 346"/>
                <a:gd name="T34" fmla="*/ 162 w 346"/>
                <a:gd name="T35" fmla="*/ 74 h 346"/>
                <a:gd name="T36" fmla="*/ 216 w 346"/>
                <a:gd name="T37" fmla="*/ 45 h 346"/>
                <a:gd name="T38" fmla="*/ 216 w 346"/>
                <a:gd name="T39" fmla="*/ 119 h 346"/>
                <a:gd name="T40" fmla="*/ 79 w 346"/>
                <a:gd name="T41" fmla="*/ 255 h 346"/>
                <a:gd name="T42" fmla="*/ 17 w 346"/>
                <a:gd name="T43" fmla="*/ 318 h 346"/>
                <a:gd name="T44" fmla="*/ 79 w 346"/>
                <a:gd name="T45" fmla="*/ 156 h 346"/>
                <a:gd name="T46" fmla="*/ 79 w 346"/>
                <a:gd name="T47" fmla="*/ 255 h 346"/>
                <a:gd name="T48" fmla="*/ 90 w 346"/>
                <a:gd name="T49" fmla="*/ 266 h 346"/>
                <a:gd name="T50" fmla="*/ 191 w 346"/>
                <a:gd name="T51" fmla="*/ 266 h 346"/>
                <a:gd name="T52" fmla="*/ 26 w 346"/>
                <a:gd name="T53" fmla="*/ 329 h 346"/>
                <a:gd name="T54" fmla="*/ 90 w 346"/>
                <a:gd name="T55" fmla="*/ 266 h 346"/>
                <a:gd name="T56" fmla="*/ 210 w 346"/>
                <a:gd name="T57" fmla="*/ 251 h 346"/>
                <a:gd name="T58" fmla="*/ 105 w 346"/>
                <a:gd name="T59" fmla="*/ 251 h 346"/>
                <a:gd name="T60" fmla="*/ 158 w 346"/>
                <a:gd name="T61" fmla="*/ 198 h 346"/>
                <a:gd name="T62" fmla="*/ 261 w 346"/>
                <a:gd name="T63" fmla="*/ 198 h 346"/>
                <a:gd name="T64" fmla="*/ 231 w 346"/>
                <a:gd name="T65" fmla="*/ 232 h 346"/>
                <a:gd name="T66" fmla="*/ 210 w 346"/>
                <a:gd name="T67" fmla="*/ 251 h 346"/>
                <a:gd name="T68" fmla="*/ 271 w 346"/>
                <a:gd name="T69" fmla="*/ 183 h 346"/>
                <a:gd name="T70" fmla="*/ 173 w 346"/>
                <a:gd name="T71" fmla="*/ 183 h 346"/>
                <a:gd name="T72" fmla="*/ 226 w 346"/>
                <a:gd name="T73" fmla="*/ 130 h 346"/>
                <a:gd name="T74" fmla="*/ 300 w 346"/>
                <a:gd name="T75" fmla="*/ 130 h 346"/>
                <a:gd name="T76" fmla="*/ 271 w 346"/>
                <a:gd name="T77" fmla="*/ 183 h 346"/>
                <a:gd name="T78" fmla="*/ 306 w 346"/>
                <a:gd name="T79" fmla="*/ 115 h 346"/>
                <a:gd name="T80" fmla="*/ 241 w 346"/>
                <a:gd name="T81" fmla="*/ 115 h 346"/>
                <a:gd name="T82" fmla="*/ 330 w 346"/>
                <a:gd name="T83" fmla="*/ 26 h 346"/>
                <a:gd name="T84" fmla="*/ 306 w 346"/>
                <a:gd name="T85" fmla="*/ 115 h 346"/>
                <a:gd name="T86" fmla="*/ 256 w 346"/>
                <a:gd name="T87" fmla="*/ 14 h 346"/>
                <a:gd name="T88" fmla="*/ 105 w 346"/>
                <a:gd name="T89" fmla="*/ 103 h 346"/>
                <a:gd name="T90" fmla="*/ 80 w 346"/>
                <a:gd name="T91" fmla="*/ 130 h 346"/>
                <a:gd name="T92" fmla="*/ 79 w 346"/>
                <a:gd name="T93" fmla="*/ 130 h 346"/>
                <a:gd name="T94" fmla="*/ 79 w 346"/>
                <a:gd name="T95" fmla="*/ 131 h 346"/>
                <a:gd name="T96" fmla="*/ 15 w 346"/>
                <a:gd name="T97" fmla="*/ 257 h 346"/>
                <a:gd name="T98" fmla="*/ 15 w 346"/>
                <a:gd name="T99" fmla="*/ 14 h 346"/>
                <a:gd name="T100" fmla="*/ 256 w 346"/>
                <a:gd name="T101" fmla="*/ 14 h 346"/>
                <a:gd name="T102" fmla="*/ 90 w 346"/>
                <a:gd name="T103" fmla="*/ 331 h 346"/>
                <a:gd name="T104" fmla="*/ 242 w 346"/>
                <a:gd name="T105" fmla="*/ 242 h 346"/>
                <a:gd name="T106" fmla="*/ 331 w 346"/>
                <a:gd name="T107" fmla="*/ 88 h 346"/>
                <a:gd name="T108" fmla="*/ 331 w 346"/>
                <a:gd name="T109" fmla="*/ 331 h 346"/>
                <a:gd name="T110" fmla="*/ 90 w 346"/>
                <a:gd name="T111" fmla="*/ 331 h 3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346" h="346">
                  <a:moveTo>
                    <a:pt x="0" y="0"/>
                  </a:moveTo>
                  <a:cubicBezTo>
                    <a:pt x="0" y="346"/>
                    <a:pt x="0" y="346"/>
                    <a:pt x="0" y="346"/>
                  </a:cubicBezTo>
                  <a:cubicBezTo>
                    <a:pt x="346" y="346"/>
                    <a:pt x="346" y="346"/>
                    <a:pt x="346" y="346"/>
                  </a:cubicBezTo>
                  <a:cubicBezTo>
                    <a:pt x="346" y="0"/>
                    <a:pt x="346" y="0"/>
                    <a:pt x="346" y="0"/>
                  </a:cubicBezTo>
                  <a:lnTo>
                    <a:pt x="0" y="0"/>
                  </a:lnTo>
                  <a:close/>
                  <a:moveTo>
                    <a:pt x="115" y="113"/>
                  </a:moveTo>
                  <a:cubicBezTo>
                    <a:pt x="126" y="103"/>
                    <a:pt x="136" y="93"/>
                    <a:pt x="147" y="85"/>
                  </a:cubicBezTo>
                  <a:cubicBezTo>
                    <a:pt x="147" y="187"/>
                    <a:pt x="147" y="187"/>
                    <a:pt x="147" y="187"/>
                  </a:cubicBezTo>
                  <a:cubicBezTo>
                    <a:pt x="94" y="240"/>
                    <a:pt x="94" y="240"/>
                    <a:pt x="94" y="240"/>
                  </a:cubicBezTo>
                  <a:cubicBezTo>
                    <a:pt x="94" y="136"/>
                    <a:pt x="94" y="136"/>
                    <a:pt x="94" y="136"/>
                  </a:cubicBezTo>
                  <a:cubicBezTo>
                    <a:pt x="101" y="129"/>
                    <a:pt x="108" y="121"/>
                    <a:pt x="115" y="113"/>
                  </a:cubicBezTo>
                  <a:close/>
                  <a:moveTo>
                    <a:pt x="318" y="16"/>
                  </a:moveTo>
                  <a:cubicBezTo>
                    <a:pt x="230" y="104"/>
                    <a:pt x="230" y="104"/>
                    <a:pt x="230" y="104"/>
                  </a:cubicBezTo>
                  <a:cubicBezTo>
                    <a:pt x="230" y="39"/>
                    <a:pt x="230" y="39"/>
                    <a:pt x="230" y="39"/>
                  </a:cubicBezTo>
                  <a:cubicBezTo>
                    <a:pt x="267" y="25"/>
                    <a:pt x="299" y="19"/>
                    <a:pt x="318" y="16"/>
                  </a:cubicBezTo>
                  <a:close/>
                  <a:moveTo>
                    <a:pt x="216" y="119"/>
                  </a:moveTo>
                  <a:cubicBezTo>
                    <a:pt x="162" y="172"/>
                    <a:pt x="162" y="172"/>
                    <a:pt x="162" y="172"/>
                  </a:cubicBezTo>
                  <a:cubicBezTo>
                    <a:pt x="162" y="74"/>
                    <a:pt x="162" y="74"/>
                    <a:pt x="162" y="74"/>
                  </a:cubicBezTo>
                  <a:cubicBezTo>
                    <a:pt x="180" y="62"/>
                    <a:pt x="198" y="53"/>
                    <a:pt x="216" y="45"/>
                  </a:cubicBezTo>
                  <a:lnTo>
                    <a:pt x="216" y="119"/>
                  </a:lnTo>
                  <a:close/>
                  <a:moveTo>
                    <a:pt x="79" y="255"/>
                  </a:moveTo>
                  <a:cubicBezTo>
                    <a:pt x="17" y="318"/>
                    <a:pt x="17" y="318"/>
                    <a:pt x="17" y="318"/>
                  </a:cubicBezTo>
                  <a:cubicBezTo>
                    <a:pt x="21" y="285"/>
                    <a:pt x="36" y="218"/>
                    <a:pt x="79" y="156"/>
                  </a:cubicBezTo>
                  <a:lnTo>
                    <a:pt x="79" y="255"/>
                  </a:lnTo>
                  <a:close/>
                  <a:moveTo>
                    <a:pt x="90" y="266"/>
                  </a:moveTo>
                  <a:cubicBezTo>
                    <a:pt x="191" y="266"/>
                    <a:pt x="191" y="266"/>
                    <a:pt x="191" y="266"/>
                  </a:cubicBezTo>
                  <a:cubicBezTo>
                    <a:pt x="127" y="311"/>
                    <a:pt x="59" y="325"/>
                    <a:pt x="26" y="329"/>
                  </a:cubicBezTo>
                  <a:lnTo>
                    <a:pt x="90" y="266"/>
                  </a:lnTo>
                  <a:close/>
                  <a:moveTo>
                    <a:pt x="210" y="251"/>
                  </a:moveTo>
                  <a:cubicBezTo>
                    <a:pt x="105" y="251"/>
                    <a:pt x="105" y="251"/>
                    <a:pt x="105" y="251"/>
                  </a:cubicBezTo>
                  <a:cubicBezTo>
                    <a:pt x="158" y="198"/>
                    <a:pt x="158" y="198"/>
                    <a:pt x="158" y="198"/>
                  </a:cubicBezTo>
                  <a:cubicBezTo>
                    <a:pt x="261" y="198"/>
                    <a:pt x="261" y="198"/>
                    <a:pt x="261" y="198"/>
                  </a:cubicBezTo>
                  <a:cubicBezTo>
                    <a:pt x="252" y="209"/>
                    <a:pt x="242" y="221"/>
                    <a:pt x="231" y="232"/>
                  </a:cubicBezTo>
                  <a:cubicBezTo>
                    <a:pt x="224" y="239"/>
                    <a:pt x="217" y="245"/>
                    <a:pt x="210" y="251"/>
                  </a:cubicBezTo>
                  <a:close/>
                  <a:moveTo>
                    <a:pt x="271" y="183"/>
                  </a:moveTo>
                  <a:cubicBezTo>
                    <a:pt x="173" y="183"/>
                    <a:pt x="173" y="183"/>
                    <a:pt x="173" y="183"/>
                  </a:cubicBezTo>
                  <a:cubicBezTo>
                    <a:pt x="226" y="130"/>
                    <a:pt x="226" y="130"/>
                    <a:pt x="226" y="130"/>
                  </a:cubicBezTo>
                  <a:cubicBezTo>
                    <a:pt x="300" y="130"/>
                    <a:pt x="300" y="130"/>
                    <a:pt x="300" y="130"/>
                  </a:cubicBezTo>
                  <a:cubicBezTo>
                    <a:pt x="293" y="147"/>
                    <a:pt x="283" y="165"/>
                    <a:pt x="271" y="183"/>
                  </a:cubicBezTo>
                  <a:close/>
                  <a:moveTo>
                    <a:pt x="306" y="115"/>
                  </a:moveTo>
                  <a:cubicBezTo>
                    <a:pt x="241" y="115"/>
                    <a:pt x="241" y="115"/>
                    <a:pt x="241" y="115"/>
                  </a:cubicBezTo>
                  <a:cubicBezTo>
                    <a:pt x="330" y="26"/>
                    <a:pt x="330" y="26"/>
                    <a:pt x="330" y="26"/>
                  </a:cubicBezTo>
                  <a:cubicBezTo>
                    <a:pt x="327" y="45"/>
                    <a:pt x="321" y="78"/>
                    <a:pt x="306" y="115"/>
                  </a:cubicBezTo>
                  <a:close/>
                  <a:moveTo>
                    <a:pt x="256" y="14"/>
                  </a:moveTo>
                  <a:cubicBezTo>
                    <a:pt x="211" y="28"/>
                    <a:pt x="154" y="53"/>
                    <a:pt x="105" y="103"/>
                  </a:cubicBezTo>
                  <a:cubicBezTo>
                    <a:pt x="96" y="112"/>
                    <a:pt x="88" y="121"/>
                    <a:pt x="80" y="130"/>
                  </a:cubicBezTo>
                  <a:cubicBezTo>
                    <a:pt x="79" y="130"/>
                    <a:pt x="79" y="130"/>
                    <a:pt x="79" y="130"/>
                  </a:cubicBezTo>
                  <a:cubicBezTo>
                    <a:pt x="79" y="131"/>
                    <a:pt x="79" y="131"/>
                    <a:pt x="79" y="131"/>
                  </a:cubicBezTo>
                  <a:cubicBezTo>
                    <a:pt x="45" y="174"/>
                    <a:pt x="26" y="219"/>
                    <a:pt x="15" y="257"/>
                  </a:cubicBezTo>
                  <a:cubicBezTo>
                    <a:pt x="15" y="14"/>
                    <a:pt x="15" y="14"/>
                    <a:pt x="15" y="14"/>
                  </a:cubicBezTo>
                  <a:lnTo>
                    <a:pt x="256" y="14"/>
                  </a:lnTo>
                  <a:close/>
                  <a:moveTo>
                    <a:pt x="90" y="331"/>
                  </a:moveTo>
                  <a:cubicBezTo>
                    <a:pt x="136" y="317"/>
                    <a:pt x="192" y="292"/>
                    <a:pt x="242" y="242"/>
                  </a:cubicBezTo>
                  <a:cubicBezTo>
                    <a:pt x="292" y="192"/>
                    <a:pt x="318" y="134"/>
                    <a:pt x="331" y="88"/>
                  </a:cubicBezTo>
                  <a:cubicBezTo>
                    <a:pt x="331" y="331"/>
                    <a:pt x="331" y="331"/>
                    <a:pt x="331" y="331"/>
                  </a:cubicBezTo>
                  <a:lnTo>
                    <a:pt x="90" y="33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51435" tIns="25718" rIns="51435" bIns="25718" numCol="1" anchor="t" anchorCtr="0" compatLnSpc="1">
              <a:prstTxWarp prst="textNoShape">
                <a:avLst/>
              </a:prstTxWarp>
            </a:bodyPr>
            <a:lstStyle/>
            <a:p>
              <a:pPr defTabSz="685800">
                <a:defRPr/>
              </a:pPr>
              <a:endParaRPr lang="de-DE" sz="1013" kern="0">
                <a:solidFill>
                  <a:srgbClr val="000000"/>
                </a:solidFill>
              </a:endParaRPr>
            </a:p>
          </p:txBody>
        </p:sp>
      </p:grpSp>
      <p:grpSp>
        <p:nvGrpSpPr>
          <p:cNvPr id="8" name="Gruppieren 14">
            <a:extLst>
              <a:ext uri="{FF2B5EF4-FFF2-40B4-BE49-F238E27FC236}">
                <a16:creationId xmlns:a16="http://schemas.microsoft.com/office/drawing/2014/main" id="{2E71DFCD-9ABF-4FB6-9F42-EF4039D36428}"/>
              </a:ext>
            </a:extLst>
          </p:cNvPr>
          <p:cNvGrpSpPr/>
          <p:nvPr/>
        </p:nvGrpSpPr>
        <p:grpSpPr>
          <a:xfrm>
            <a:off x="3213613" y="2434374"/>
            <a:ext cx="435845" cy="472500"/>
            <a:chOff x="443706" y="1846800"/>
            <a:chExt cx="630000" cy="630000"/>
          </a:xfrm>
        </p:grpSpPr>
        <p:sp>
          <p:nvSpPr>
            <p:cNvPr id="9" name="Rechteck 15">
              <a:extLst>
                <a:ext uri="{FF2B5EF4-FFF2-40B4-BE49-F238E27FC236}">
                  <a16:creationId xmlns:a16="http://schemas.microsoft.com/office/drawing/2014/main" id="{8AD1279F-D25D-470A-B171-22A63E8A6769}"/>
                </a:ext>
              </a:extLst>
            </p:cNvPr>
            <p:cNvSpPr/>
            <p:nvPr/>
          </p:nvSpPr>
          <p:spPr>
            <a:xfrm>
              <a:off x="443706" y="1846800"/>
              <a:ext cx="630000" cy="630000"/>
            </a:xfrm>
            <a:prstGeom prst="rect">
              <a:avLst/>
            </a:prstGeom>
            <a:solidFill>
              <a:schemeClr val="bg1"/>
            </a:solidFill>
            <a:ln w="76200">
              <a:solidFill>
                <a:schemeClr val="bg1"/>
              </a:solidFill>
            </a:ln>
          </p:spPr>
          <p:style>
            <a:lnRef idx="0">
              <a:schemeClr val="accent1"/>
            </a:lnRef>
            <a:fillRef idx="1">
              <a:schemeClr val="accent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lIns="27000" tIns="27000" rIns="27000" bIns="27000" rtlCol="0" anchor="t"/>
            <a:lstStyle/>
            <a:p>
              <a:pPr algn="ctr">
                <a:lnSpc>
                  <a:spcPct val="100000"/>
                </a:lnSpc>
              </a:pPr>
              <a:endParaRPr lang="de-DE" sz="900" dirty="0">
                <a:solidFill>
                  <a:schemeClr val="bg1"/>
                </a:solidFill>
              </a:endParaRPr>
            </a:p>
          </p:txBody>
        </p:sp>
        <p:sp>
          <p:nvSpPr>
            <p:cNvPr id="10" name="Freeform 13">
              <a:extLst>
                <a:ext uri="{FF2B5EF4-FFF2-40B4-BE49-F238E27FC236}">
                  <a16:creationId xmlns:a16="http://schemas.microsoft.com/office/drawing/2014/main" id="{59E760B6-CA4F-4560-86E9-9B456883679C}"/>
                </a:ext>
              </a:extLst>
            </p:cNvPr>
            <p:cNvSpPr>
              <a:spLocks noChangeAspect="1" noEditPoints="1"/>
            </p:cNvSpPr>
            <p:nvPr/>
          </p:nvSpPr>
          <p:spPr bwMode="auto">
            <a:xfrm>
              <a:off x="444545" y="1846800"/>
              <a:ext cx="628323" cy="628324"/>
            </a:xfrm>
            <a:custGeom>
              <a:avLst/>
              <a:gdLst>
                <a:gd name="T0" fmla="*/ 0 w 346"/>
                <a:gd name="T1" fmla="*/ 0 h 346"/>
                <a:gd name="T2" fmla="*/ 0 w 346"/>
                <a:gd name="T3" fmla="*/ 346 h 346"/>
                <a:gd name="T4" fmla="*/ 346 w 346"/>
                <a:gd name="T5" fmla="*/ 346 h 346"/>
                <a:gd name="T6" fmla="*/ 346 w 346"/>
                <a:gd name="T7" fmla="*/ 0 h 346"/>
                <a:gd name="T8" fmla="*/ 0 w 346"/>
                <a:gd name="T9" fmla="*/ 0 h 346"/>
                <a:gd name="T10" fmla="*/ 115 w 346"/>
                <a:gd name="T11" fmla="*/ 113 h 346"/>
                <a:gd name="T12" fmla="*/ 147 w 346"/>
                <a:gd name="T13" fmla="*/ 85 h 346"/>
                <a:gd name="T14" fmla="*/ 147 w 346"/>
                <a:gd name="T15" fmla="*/ 187 h 346"/>
                <a:gd name="T16" fmla="*/ 94 w 346"/>
                <a:gd name="T17" fmla="*/ 240 h 346"/>
                <a:gd name="T18" fmla="*/ 94 w 346"/>
                <a:gd name="T19" fmla="*/ 136 h 346"/>
                <a:gd name="T20" fmla="*/ 115 w 346"/>
                <a:gd name="T21" fmla="*/ 113 h 346"/>
                <a:gd name="T22" fmla="*/ 318 w 346"/>
                <a:gd name="T23" fmla="*/ 16 h 346"/>
                <a:gd name="T24" fmla="*/ 230 w 346"/>
                <a:gd name="T25" fmla="*/ 104 h 346"/>
                <a:gd name="T26" fmla="*/ 230 w 346"/>
                <a:gd name="T27" fmla="*/ 39 h 346"/>
                <a:gd name="T28" fmla="*/ 318 w 346"/>
                <a:gd name="T29" fmla="*/ 16 h 346"/>
                <a:gd name="T30" fmla="*/ 216 w 346"/>
                <a:gd name="T31" fmla="*/ 119 h 346"/>
                <a:gd name="T32" fmla="*/ 162 w 346"/>
                <a:gd name="T33" fmla="*/ 172 h 346"/>
                <a:gd name="T34" fmla="*/ 162 w 346"/>
                <a:gd name="T35" fmla="*/ 74 h 346"/>
                <a:gd name="T36" fmla="*/ 216 w 346"/>
                <a:gd name="T37" fmla="*/ 45 h 346"/>
                <a:gd name="T38" fmla="*/ 216 w 346"/>
                <a:gd name="T39" fmla="*/ 119 h 346"/>
                <a:gd name="T40" fmla="*/ 79 w 346"/>
                <a:gd name="T41" fmla="*/ 255 h 346"/>
                <a:gd name="T42" fmla="*/ 17 w 346"/>
                <a:gd name="T43" fmla="*/ 318 h 346"/>
                <a:gd name="T44" fmla="*/ 79 w 346"/>
                <a:gd name="T45" fmla="*/ 156 h 346"/>
                <a:gd name="T46" fmla="*/ 79 w 346"/>
                <a:gd name="T47" fmla="*/ 255 h 346"/>
                <a:gd name="T48" fmla="*/ 90 w 346"/>
                <a:gd name="T49" fmla="*/ 266 h 346"/>
                <a:gd name="T50" fmla="*/ 191 w 346"/>
                <a:gd name="T51" fmla="*/ 266 h 346"/>
                <a:gd name="T52" fmla="*/ 26 w 346"/>
                <a:gd name="T53" fmla="*/ 329 h 346"/>
                <a:gd name="T54" fmla="*/ 90 w 346"/>
                <a:gd name="T55" fmla="*/ 266 h 346"/>
                <a:gd name="T56" fmla="*/ 210 w 346"/>
                <a:gd name="T57" fmla="*/ 251 h 346"/>
                <a:gd name="T58" fmla="*/ 105 w 346"/>
                <a:gd name="T59" fmla="*/ 251 h 346"/>
                <a:gd name="T60" fmla="*/ 158 w 346"/>
                <a:gd name="T61" fmla="*/ 198 h 346"/>
                <a:gd name="T62" fmla="*/ 261 w 346"/>
                <a:gd name="T63" fmla="*/ 198 h 346"/>
                <a:gd name="T64" fmla="*/ 231 w 346"/>
                <a:gd name="T65" fmla="*/ 232 h 346"/>
                <a:gd name="T66" fmla="*/ 210 w 346"/>
                <a:gd name="T67" fmla="*/ 251 h 346"/>
                <a:gd name="T68" fmla="*/ 271 w 346"/>
                <a:gd name="T69" fmla="*/ 183 h 346"/>
                <a:gd name="T70" fmla="*/ 173 w 346"/>
                <a:gd name="T71" fmla="*/ 183 h 346"/>
                <a:gd name="T72" fmla="*/ 226 w 346"/>
                <a:gd name="T73" fmla="*/ 130 h 346"/>
                <a:gd name="T74" fmla="*/ 300 w 346"/>
                <a:gd name="T75" fmla="*/ 130 h 346"/>
                <a:gd name="T76" fmla="*/ 271 w 346"/>
                <a:gd name="T77" fmla="*/ 183 h 346"/>
                <a:gd name="T78" fmla="*/ 306 w 346"/>
                <a:gd name="T79" fmla="*/ 115 h 346"/>
                <a:gd name="T80" fmla="*/ 241 w 346"/>
                <a:gd name="T81" fmla="*/ 115 h 346"/>
                <a:gd name="T82" fmla="*/ 330 w 346"/>
                <a:gd name="T83" fmla="*/ 26 h 346"/>
                <a:gd name="T84" fmla="*/ 306 w 346"/>
                <a:gd name="T85" fmla="*/ 115 h 346"/>
                <a:gd name="T86" fmla="*/ 256 w 346"/>
                <a:gd name="T87" fmla="*/ 14 h 346"/>
                <a:gd name="T88" fmla="*/ 105 w 346"/>
                <a:gd name="T89" fmla="*/ 103 h 346"/>
                <a:gd name="T90" fmla="*/ 80 w 346"/>
                <a:gd name="T91" fmla="*/ 130 h 346"/>
                <a:gd name="T92" fmla="*/ 79 w 346"/>
                <a:gd name="T93" fmla="*/ 130 h 346"/>
                <a:gd name="T94" fmla="*/ 79 w 346"/>
                <a:gd name="T95" fmla="*/ 131 h 346"/>
                <a:gd name="T96" fmla="*/ 15 w 346"/>
                <a:gd name="T97" fmla="*/ 257 h 346"/>
                <a:gd name="T98" fmla="*/ 15 w 346"/>
                <a:gd name="T99" fmla="*/ 14 h 346"/>
                <a:gd name="T100" fmla="*/ 256 w 346"/>
                <a:gd name="T101" fmla="*/ 14 h 346"/>
                <a:gd name="T102" fmla="*/ 90 w 346"/>
                <a:gd name="T103" fmla="*/ 331 h 346"/>
                <a:gd name="T104" fmla="*/ 242 w 346"/>
                <a:gd name="T105" fmla="*/ 242 h 346"/>
                <a:gd name="T106" fmla="*/ 331 w 346"/>
                <a:gd name="T107" fmla="*/ 88 h 346"/>
                <a:gd name="T108" fmla="*/ 331 w 346"/>
                <a:gd name="T109" fmla="*/ 331 h 346"/>
                <a:gd name="T110" fmla="*/ 90 w 346"/>
                <a:gd name="T111" fmla="*/ 331 h 3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346" h="346">
                  <a:moveTo>
                    <a:pt x="0" y="0"/>
                  </a:moveTo>
                  <a:cubicBezTo>
                    <a:pt x="0" y="346"/>
                    <a:pt x="0" y="346"/>
                    <a:pt x="0" y="346"/>
                  </a:cubicBezTo>
                  <a:cubicBezTo>
                    <a:pt x="346" y="346"/>
                    <a:pt x="346" y="346"/>
                    <a:pt x="346" y="346"/>
                  </a:cubicBezTo>
                  <a:cubicBezTo>
                    <a:pt x="346" y="0"/>
                    <a:pt x="346" y="0"/>
                    <a:pt x="346" y="0"/>
                  </a:cubicBezTo>
                  <a:lnTo>
                    <a:pt x="0" y="0"/>
                  </a:lnTo>
                  <a:close/>
                  <a:moveTo>
                    <a:pt x="115" y="113"/>
                  </a:moveTo>
                  <a:cubicBezTo>
                    <a:pt x="126" y="103"/>
                    <a:pt x="136" y="93"/>
                    <a:pt x="147" y="85"/>
                  </a:cubicBezTo>
                  <a:cubicBezTo>
                    <a:pt x="147" y="187"/>
                    <a:pt x="147" y="187"/>
                    <a:pt x="147" y="187"/>
                  </a:cubicBezTo>
                  <a:cubicBezTo>
                    <a:pt x="94" y="240"/>
                    <a:pt x="94" y="240"/>
                    <a:pt x="94" y="240"/>
                  </a:cubicBezTo>
                  <a:cubicBezTo>
                    <a:pt x="94" y="136"/>
                    <a:pt x="94" y="136"/>
                    <a:pt x="94" y="136"/>
                  </a:cubicBezTo>
                  <a:cubicBezTo>
                    <a:pt x="101" y="129"/>
                    <a:pt x="108" y="121"/>
                    <a:pt x="115" y="113"/>
                  </a:cubicBezTo>
                  <a:close/>
                  <a:moveTo>
                    <a:pt x="318" y="16"/>
                  </a:moveTo>
                  <a:cubicBezTo>
                    <a:pt x="230" y="104"/>
                    <a:pt x="230" y="104"/>
                    <a:pt x="230" y="104"/>
                  </a:cubicBezTo>
                  <a:cubicBezTo>
                    <a:pt x="230" y="39"/>
                    <a:pt x="230" y="39"/>
                    <a:pt x="230" y="39"/>
                  </a:cubicBezTo>
                  <a:cubicBezTo>
                    <a:pt x="267" y="25"/>
                    <a:pt x="299" y="19"/>
                    <a:pt x="318" y="16"/>
                  </a:cubicBezTo>
                  <a:close/>
                  <a:moveTo>
                    <a:pt x="216" y="119"/>
                  </a:moveTo>
                  <a:cubicBezTo>
                    <a:pt x="162" y="172"/>
                    <a:pt x="162" y="172"/>
                    <a:pt x="162" y="172"/>
                  </a:cubicBezTo>
                  <a:cubicBezTo>
                    <a:pt x="162" y="74"/>
                    <a:pt x="162" y="74"/>
                    <a:pt x="162" y="74"/>
                  </a:cubicBezTo>
                  <a:cubicBezTo>
                    <a:pt x="180" y="62"/>
                    <a:pt x="198" y="53"/>
                    <a:pt x="216" y="45"/>
                  </a:cubicBezTo>
                  <a:lnTo>
                    <a:pt x="216" y="119"/>
                  </a:lnTo>
                  <a:close/>
                  <a:moveTo>
                    <a:pt x="79" y="255"/>
                  </a:moveTo>
                  <a:cubicBezTo>
                    <a:pt x="17" y="318"/>
                    <a:pt x="17" y="318"/>
                    <a:pt x="17" y="318"/>
                  </a:cubicBezTo>
                  <a:cubicBezTo>
                    <a:pt x="21" y="285"/>
                    <a:pt x="36" y="218"/>
                    <a:pt x="79" y="156"/>
                  </a:cubicBezTo>
                  <a:lnTo>
                    <a:pt x="79" y="255"/>
                  </a:lnTo>
                  <a:close/>
                  <a:moveTo>
                    <a:pt x="90" y="266"/>
                  </a:moveTo>
                  <a:cubicBezTo>
                    <a:pt x="191" y="266"/>
                    <a:pt x="191" y="266"/>
                    <a:pt x="191" y="266"/>
                  </a:cubicBezTo>
                  <a:cubicBezTo>
                    <a:pt x="127" y="311"/>
                    <a:pt x="59" y="325"/>
                    <a:pt x="26" y="329"/>
                  </a:cubicBezTo>
                  <a:lnTo>
                    <a:pt x="90" y="266"/>
                  </a:lnTo>
                  <a:close/>
                  <a:moveTo>
                    <a:pt x="210" y="251"/>
                  </a:moveTo>
                  <a:cubicBezTo>
                    <a:pt x="105" y="251"/>
                    <a:pt x="105" y="251"/>
                    <a:pt x="105" y="251"/>
                  </a:cubicBezTo>
                  <a:cubicBezTo>
                    <a:pt x="158" y="198"/>
                    <a:pt x="158" y="198"/>
                    <a:pt x="158" y="198"/>
                  </a:cubicBezTo>
                  <a:cubicBezTo>
                    <a:pt x="261" y="198"/>
                    <a:pt x="261" y="198"/>
                    <a:pt x="261" y="198"/>
                  </a:cubicBezTo>
                  <a:cubicBezTo>
                    <a:pt x="252" y="209"/>
                    <a:pt x="242" y="221"/>
                    <a:pt x="231" y="232"/>
                  </a:cubicBezTo>
                  <a:cubicBezTo>
                    <a:pt x="224" y="239"/>
                    <a:pt x="217" y="245"/>
                    <a:pt x="210" y="251"/>
                  </a:cubicBezTo>
                  <a:close/>
                  <a:moveTo>
                    <a:pt x="271" y="183"/>
                  </a:moveTo>
                  <a:cubicBezTo>
                    <a:pt x="173" y="183"/>
                    <a:pt x="173" y="183"/>
                    <a:pt x="173" y="183"/>
                  </a:cubicBezTo>
                  <a:cubicBezTo>
                    <a:pt x="226" y="130"/>
                    <a:pt x="226" y="130"/>
                    <a:pt x="226" y="130"/>
                  </a:cubicBezTo>
                  <a:cubicBezTo>
                    <a:pt x="300" y="130"/>
                    <a:pt x="300" y="130"/>
                    <a:pt x="300" y="130"/>
                  </a:cubicBezTo>
                  <a:cubicBezTo>
                    <a:pt x="293" y="147"/>
                    <a:pt x="283" y="165"/>
                    <a:pt x="271" y="183"/>
                  </a:cubicBezTo>
                  <a:close/>
                  <a:moveTo>
                    <a:pt x="306" y="115"/>
                  </a:moveTo>
                  <a:cubicBezTo>
                    <a:pt x="241" y="115"/>
                    <a:pt x="241" y="115"/>
                    <a:pt x="241" y="115"/>
                  </a:cubicBezTo>
                  <a:cubicBezTo>
                    <a:pt x="330" y="26"/>
                    <a:pt x="330" y="26"/>
                    <a:pt x="330" y="26"/>
                  </a:cubicBezTo>
                  <a:cubicBezTo>
                    <a:pt x="327" y="45"/>
                    <a:pt x="321" y="78"/>
                    <a:pt x="306" y="115"/>
                  </a:cubicBezTo>
                  <a:close/>
                  <a:moveTo>
                    <a:pt x="256" y="14"/>
                  </a:moveTo>
                  <a:cubicBezTo>
                    <a:pt x="211" y="28"/>
                    <a:pt x="154" y="53"/>
                    <a:pt x="105" y="103"/>
                  </a:cubicBezTo>
                  <a:cubicBezTo>
                    <a:pt x="96" y="112"/>
                    <a:pt x="88" y="121"/>
                    <a:pt x="80" y="130"/>
                  </a:cubicBezTo>
                  <a:cubicBezTo>
                    <a:pt x="79" y="130"/>
                    <a:pt x="79" y="130"/>
                    <a:pt x="79" y="130"/>
                  </a:cubicBezTo>
                  <a:cubicBezTo>
                    <a:pt x="79" y="131"/>
                    <a:pt x="79" y="131"/>
                    <a:pt x="79" y="131"/>
                  </a:cubicBezTo>
                  <a:cubicBezTo>
                    <a:pt x="45" y="174"/>
                    <a:pt x="26" y="219"/>
                    <a:pt x="15" y="257"/>
                  </a:cubicBezTo>
                  <a:cubicBezTo>
                    <a:pt x="15" y="14"/>
                    <a:pt x="15" y="14"/>
                    <a:pt x="15" y="14"/>
                  </a:cubicBezTo>
                  <a:lnTo>
                    <a:pt x="256" y="14"/>
                  </a:lnTo>
                  <a:close/>
                  <a:moveTo>
                    <a:pt x="90" y="331"/>
                  </a:moveTo>
                  <a:cubicBezTo>
                    <a:pt x="136" y="317"/>
                    <a:pt x="192" y="292"/>
                    <a:pt x="242" y="242"/>
                  </a:cubicBezTo>
                  <a:cubicBezTo>
                    <a:pt x="292" y="192"/>
                    <a:pt x="318" y="134"/>
                    <a:pt x="331" y="88"/>
                  </a:cubicBezTo>
                  <a:cubicBezTo>
                    <a:pt x="331" y="331"/>
                    <a:pt x="331" y="331"/>
                    <a:pt x="331" y="331"/>
                  </a:cubicBezTo>
                  <a:lnTo>
                    <a:pt x="90" y="33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vert="horz" wrap="square" lIns="51435" tIns="25718" rIns="51435" bIns="25718" numCol="1" anchor="t" anchorCtr="0" compatLnSpc="1">
              <a:prstTxWarp prst="textNoShape">
                <a:avLst/>
              </a:prstTxWarp>
            </a:bodyPr>
            <a:lstStyle/>
            <a:p>
              <a:pPr defTabSz="685800">
                <a:defRPr/>
              </a:pPr>
              <a:endParaRPr lang="de-DE" sz="1013" kern="0">
                <a:solidFill>
                  <a:srgbClr val="000000"/>
                </a:solidFill>
              </a:endParaRPr>
            </a:p>
          </p:txBody>
        </p:sp>
      </p:grpSp>
      <p:grpSp>
        <p:nvGrpSpPr>
          <p:cNvPr id="11" name="Gruppieren 17">
            <a:extLst>
              <a:ext uri="{FF2B5EF4-FFF2-40B4-BE49-F238E27FC236}">
                <a16:creationId xmlns:a16="http://schemas.microsoft.com/office/drawing/2014/main" id="{A90AF462-365F-4978-84AE-E7D3C54BAF21}"/>
              </a:ext>
            </a:extLst>
          </p:cNvPr>
          <p:cNvGrpSpPr/>
          <p:nvPr/>
        </p:nvGrpSpPr>
        <p:grpSpPr>
          <a:xfrm>
            <a:off x="5319618" y="2434374"/>
            <a:ext cx="435845" cy="472500"/>
            <a:chOff x="443706" y="1846800"/>
            <a:chExt cx="630000" cy="630000"/>
          </a:xfrm>
        </p:grpSpPr>
        <p:sp>
          <p:nvSpPr>
            <p:cNvPr id="12" name="Rechteck 18">
              <a:extLst>
                <a:ext uri="{FF2B5EF4-FFF2-40B4-BE49-F238E27FC236}">
                  <a16:creationId xmlns:a16="http://schemas.microsoft.com/office/drawing/2014/main" id="{B7801A43-2D0B-45DD-8AA3-C127904D44E2}"/>
                </a:ext>
              </a:extLst>
            </p:cNvPr>
            <p:cNvSpPr/>
            <p:nvPr/>
          </p:nvSpPr>
          <p:spPr>
            <a:xfrm>
              <a:off x="443706" y="1846800"/>
              <a:ext cx="630000" cy="630000"/>
            </a:xfrm>
            <a:prstGeom prst="rect">
              <a:avLst/>
            </a:prstGeom>
            <a:solidFill>
              <a:schemeClr val="bg1"/>
            </a:solidFill>
            <a:ln w="76200">
              <a:solidFill>
                <a:schemeClr val="bg1"/>
              </a:solidFill>
            </a:ln>
          </p:spPr>
          <p:style>
            <a:lnRef idx="0">
              <a:schemeClr val="accent1"/>
            </a:lnRef>
            <a:fillRef idx="1">
              <a:schemeClr val="accent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lIns="27000" tIns="27000" rIns="27000" bIns="27000" rtlCol="0" anchor="t"/>
            <a:lstStyle/>
            <a:p>
              <a:pPr algn="ctr">
                <a:lnSpc>
                  <a:spcPct val="100000"/>
                </a:lnSpc>
              </a:pPr>
              <a:endParaRPr lang="de-DE" sz="900" dirty="0">
                <a:solidFill>
                  <a:schemeClr val="bg1"/>
                </a:solidFill>
              </a:endParaRPr>
            </a:p>
          </p:txBody>
        </p:sp>
        <p:sp>
          <p:nvSpPr>
            <p:cNvPr id="13" name="Freeform 13">
              <a:extLst>
                <a:ext uri="{FF2B5EF4-FFF2-40B4-BE49-F238E27FC236}">
                  <a16:creationId xmlns:a16="http://schemas.microsoft.com/office/drawing/2014/main" id="{F3240576-B257-4FA7-9D07-3023D1824F83}"/>
                </a:ext>
              </a:extLst>
            </p:cNvPr>
            <p:cNvSpPr>
              <a:spLocks noChangeAspect="1" noEditPoints="1"/>
            </p:cNvSpPr>
            <p:nvPr/>
          </p:nvSpPr>
          <p:spPr bwMode="auto">
            <a:xfrm>
              <a:off x="444545" y="1846800"/>
              <a:ext cx="628323" cy="628324"/>
            </a:xfrm>
            <a:custGeom>
              <a:avLst/>
              <a:gdLst>
                <a:gd name="T0" fmla="*/ 0 w 346"/>
                <a:gd name="T1" fmla="*/ 0 h 346"/>
                <a:gd name="T2" fmla="*/ 0 w 346"/>
                <a:gd name="T3" fmla="*/ 346 h 346"/>
                <a:gd name="T4" fmla="*/ 346 w 346"/>
                <a:gd name="T5" fmla="*/ 346 h 346"/>
                <a:gd name="T6" fmla="*/ 346 w 346"/>
                <a:gd name="T7" fmla="*/ 0 h 346"/>
                <a:gd name="T8" fmla="*/ 0 w 346"/>
                <a:gd name="T9" fmla="*/ 0 h 346"/>
                <a:gd name="T10" fmla="*/ 115 w 346"/>
                <a:gd name="T11" fmla="*/ 113 h 346"/>
                <a:gd name="T12" fmla="*/ 147 w 346"/>
                <a:gd name="T13" fmla="*/ 85 h 346"/>
                <a:gd name="T14" fmla="*/ 147 w 346"/>
                <a:gd name="T15" fmla="*/ 187 h 346"/>
                <a:gd name="T16" fmla="*/ 94 w 346"/>
                <a:gd name="T17" fmla="*/ 240 h 346"/>
                <a:gd name="T18" fmla="*/ 94 w 346"/>
                <a:gd name="T19" fmla="*/ 136 h 346"/>
                <a:gd name="T20" fmla="*/ 115 w 346"/>
                <a:gd name="T21" fmla="*/ 113 h 346"/>
                <a:gd name="T22" fmla="*/ 318 w 346"/>
                <a:gd name="T23" fmla="*/ 16 h 346"/>
                <a:gd name="T24" fmla="*/ 230 w 346"/>
                <a:gd name="T25" fmla="*/ 104 h 346"/>
                <a:gd name="T26" fmla="*/ 230 w 346"/>
                <a:gd name="T27" fmla="*/ 39 h 346"/>
                <a:gd name="T28" fmla="*/ 318 w 346"/>
                <a:gd name="T29" fmla="*/ 16 h 346"/>
                <a:gd name="T30" fmla="*/ 216 w 346"/>
                <a:gd name="T31" fmla="*/ 119 h 346"/>
                <a:gd name="T32" fmla="*/ 162 w 346"/>
                <a:gd name="T33" fmla="*/ 172 h 346"/>
                <a:gd name="T34" fmla="*/ 162 w 346"/>
                <a:gd name="T35" fmla="*/ 74 h 346"/>
                <a:gd name="T36" fmla="*/ 216 w 346"/>
                <a:gd name="T37" fmla="*/ 45 h 346"/>
                <a:gd name="T38" fmla="*/ 216 w 346"/>
                <a:gd name="T39" fmla="*/ 119 h 346"/>
                <a:gd name="T40" fmla="*/ 79 w 346"/>
                <a:gd name="T41" fmla="*/ 255 h 346"/>
                <a:gd name="T42" fmla="*/ 17 w 346"/>
                <a:gd name="T43" fmla="*/ 318 h 346"/>
                <a:gd name="T44" fmla="*/ 79 w 346"/>
                <a:gd name="T45" fmla="*/ 156 h 346"/>
                <a:gd name="T46" fmla="*/ 79 w 346"/>
                <a:gd name="T47" fmla="*/ 255 h 346"/>
                <a:gd name="T48" fmla="*/ 90 w 346"/>
                <a:gd name="T49" fmla="*/ 266 h 346"/>
                <a:gd name="T50" fmla="*/ 191 w 346"/>
                <a:gd name="T51" fmla="*/ 266 h 346"/>
                <a:gd name="T52" fmla="*/ 26 w 346"/>
                <a:gd name="T53" fmla="*/ 329 h 346"/>
                <a:gd name="T54" fmla="*/ 90 w 346"/>
                <a:gd name="T55" fmla="*/ 266 h 346"/>
                <a:gd name="T56" fmla="*/ 210 w 346"/>
                <a:gd name="T57" fmla="*/ 251 h 346"/>
                <a:gd name="T58" fmla="*/ 105 w 346"/>
                <a:gd name="T59" fmla="*/ 251 h 346"/>
                <a:gd name="T60" fmla="*/ 158 w 346"/>
                <a:gd name="T61" fmla="*/ 198 h 346"/>
                <a:gd name="T62" fmla="*/ 261 w 346"/>
                <a:gd name="T63" fmla="*/ 198 h 346"/>
                <a:gd name="T64" fmla="*/ 231 w 346"/>
                <a:gd name="T65" fmla="*/ 232 h 346"/>
                <a:gd name="T66" fmla="*/ 210 w 346"/>
                <a:gd name="T67" fmla="*/ 251 h 346"/>
                <a:gd name="T68" fmla="*/ 271 w 346"/>
                <a:gd name="T69" fmla="*/ 183 h 346"/>
                <a:gd name="T70" fmla="*/ 173 w 346"/>
                <a:gd name="T71" fmla="*/ 183 h 346"/>
                <a:gd name="T72" fmla="*/ 226 w 346"/>
                <a:gd name="T73" fmla="*/ 130 h 346"/>
                <a:gd name="T74" fmla="*/ 300 w 346"/>
                <a:gd name="T75" fmla="*/ 130 h 346"/>
                <a:gd name="T76" fmla="*/ 271 w 346"/>
                <a:gd name="T77" fmla="*/ 183 h 346"/>
                <a:gd name="T78" fmla="*/ 306 w 346"/>
                <a:gd name="T79" fmla="*/ 115 h 346"/>
                <a:gd name="T80" fmla="*/ 241 w 346"/>
                <a:gd name="T81" fmla="*/ 115 h 346"/>
                <a:gd name="T82" fmla="*/ 330 w 346"/>
                <a:gd name="T83" fmla="*/ 26 h 346"/>
                <a:gd name="T84" fmla="*/ 306 w 346"/>
                <a:gd name="T85" fmla="*/ 115 h 346"/>
                <a:gd name="T86" fmla="*/ 256 w 346"/>
                <a:gd name="T87" fmla="*/ 14 h 346"/>
                <a:gd name="T88" fmla="*/ 105 w 346"/>
                <a:gd name="T89" fmla="*/ 103 h 346"/>
                <a:gd name="T90" fmla="*/ 80 w 346"/>
                <a:gd name="T91" fmla="*/ 130 h 346"/>
                <a:gd name="T92" fmla="*/ 79 w 346"/>
                <a:gd name="T93" fmla="*/ 130 h 346"/>
                <a:gd name="T94" fmla="*/ 79 w 346"/>
                <a:gd name="T95" fmla="*/ 131 h 346"/>
                <a:gd name="T96" fmla="*/ 15 w 346"/>
                <a:gd name="T97" fmla="*/ 257 h 346"/>
                <a:gd name="T98" fmla="*/ 15 w 346"/>
                <a:gd name="T99" fmla="*/ 14 h 346"/>
                <a:gd name="T100" fmla="*/ 256 w 346"/>
                <a:gd name="T101" fmla="*/ 14 h 346"/>
                <a:gd name="T102" fmla="*/ 90 w 346"/>
                <a:gd name="T103" fmla="*/ 331 h 346"/>
                <a:gd name="T104" fmla="*/ 242 w 346"/>
                <a:gd name="T105" fmla="*/ 242 h 346"/>
                <a:gd name="T106" fmla="*/ 331 w 346"/>
                <a:gd name="T107" fmla="*/ 88 h 346"/>
                <a:gd name="T108" fmla="*/ 331 w 346"/>
                <a:gd name="T109" fmla="*/ 331 h 346"/>
                <a:gd name="T110" fmla="*/ 90 w 346"/>
                <a:gd name="T111" fmla="*/ 331 h 3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346" h="346">
                  <a:moveTo>
                    <a:pt x="0" y="0"/>
                  </a:moveTo>
                  <a:cubicBezTo>
                    <a:pt x="0" y="346"/>
                    <a:pt x="0" y="346"/>
                    <a:pt x="0" y="346"/>
                  </a:cubicBezTo>
                  <a:cubicBezTo>
                    <a:pt x="346" y="346"/>
                    <a:pt x="346" y="346"/>
                    <a:pt x="346" y="346"/>
                  </a:cubicBezTo>
                  <a:cubicBezTo>
                    <a:pt x="346" y="0"/>
                    <a:pt x="346" y="0"/>
                    <a:pt x="346" y="0"/>
                  </a:cubicBezTo>
                  <a:lnTo>
                    <a:pt x="0" y="0"/>
                  </a:lnTo>
                  <a:close/>
                  <a:moveTo>
                    <a:pt x="115" y="113"/>
                  </a:moveTo>
                  <a:cubicBezTo>
                    <a:pt x="126" y="103"/>
                    <a:pt x="136" y="93"/>
                    <a:pt x="147" y="85"/>
                  </a:cubicBezTo>
                  <a:cubicBezTo>
                    <a:pt x="147" y="187"/>
                    <a:pt x="147" y="187"/>
                    <a:pt x="147" y="187"/>
                  </a:cubicBezTo>
                  <a:cubicBezTo>
                    <a:pt x="94" y="240"/>
                    <a:pt x="94" y="240"/>
                    <a:pt x="94" y="240"/>
                  </a:cubicBezTo>
                  <a:cubicBezTo>
                    <a:pt x="94" y="136"/>
                    <a:pt x="94" y="136"/>
                    <a:pt x="94" y="136"/>
                  </a:cubicBezTo>
                  <a:cubicBezTo>
                    <a:pt x="101" y="129"/>
                    <a:pt x="108" y="121"/>
                    <a:pt x="115" y="113"/>
                  </a:cubicBezTo>
                  <a:close/>
                  <a:moveTo>
                    <a:pt x="318" y="16"/>
                  </a:moveTo>
                  <a:cubicBezTo>
                    <a:pt x="230" y="104"/>
                    <a:pt x="230" y="104"/>
                    <a:pt x="230" y="104"/>
                  </a:cubicBezTo>
                  <a:cubicBezTo>
                    <a:pt x="230" y="39"/>
                    <a:pt x="230" y="39"/>
                    <a:pt x="230" y="39"/>
                  </a:cubicBezTo>
                  <a:cubicBezTo>
                    <a:pt x="267" y="25"/>
                    <a:pt x="299" y="19"/>
                    <a:pt x="318" y="16"/>
                  </a:cubicBezTo>
                  <a:close/>
                  <a:moveTo>
                    <a:pt x="216" y="119"/>
                  </a:moveTo>
                  <a:cubicBezTo>
                    <a:pt x="162" y="172"/>
                    <a:pt x="162" y="172"/>
                    <a:pt x="162" y="172"/>
                  </a:cubicBezTo>
                  <a:cubicBezTo>
                    <a:pt x="162" y="74"/>
                    <a:pt x="162" y="74"/>
                    <a:pt x="162" y="74"/>
                  </a:cubicBezTo>
                  <a:cubicBezTo>
                    <a:pt x="180" y="62"/>
                    <a:pt x="198" y="53"/>
                    <a:pt x="216" y="45"/>
                  </a:cubicBezTo>
                  <a:lnTo>
                    <a:pt x="216" y="119"/>
                  </a:lnTo>
                  <a:close/>
                  <a:moveTo>
                    <a:pt x="79" y="255"/>
                  </a:moveTo>
                  <a:cubicBezTo>
                    <a:pt x="17" y="318"/>
                    <a:pt x="17" y="318"/>
                    <a:pt x="17" y="318"/>
                  </a:cubicBezTo>
                  <a:cubicBezTo>
                    <a:pt x="21" y="285"/>
                    <a:pt x="36" y="218"/>
                    <a:pt x="79" y="156"/>
                  </a:cubicBezTo>
                  <a:lnTo>
                    <a:pt x="79" y="255"/>
                  </a:lnTo>
                  <a:close/>
                  <a:moveTo>
                    <a:pt x="90" y="266"/>
                  </a:moveTo>
                  <a:cubicBezTo>
                    <a:pt x="191" y="266"/>
                    <a:pt x="191" y="266"/>
                    <a:pt x="191" y="266"/>
                  </a:cubicBezTo>
                  <a:cubicBezTo>
                    <a:pt x="127" y="311"/>
                    <a:pt x="59" y="325"/>
                    <a:pt x="26" y="329"/>
                  </a:cubicBezTo>
                  <a:lnTo>
                    <a:pt x="90" y="266"/>
                  </a:lnTo>
                  <a:close/>
                  <a:moveTo>
                    <a:pt x="210" y="251"/>
                  </a:moveTo>
                  <a:cubicBezTo>
                    <a:pt x="105" y="251"/>
                    <a:pt x="105" y="251"/>
                    <a:pt x="105" y="251"/>
                  </a:cubicBezTo>
                  <a:cubicBezTo>
                    <a:pt x="158" y="198"/>
                    <a:pt x="158" y="198"/>
                    <a:pt x="158" y="198"/>
                  </a:cubicBezTo>
                  <a:cubicBezTo>
                    <a:pt x="261" y="198"/>
                    <a:pt x="261" y="198"/>
                    <a:pt x="261" y="198"/>
                  </a:cubicBezTo>
                  <a:cubicBezTo>
                    <a:pt x="252" y="209"/>
                    <a:pt x="242" y="221"/>
                    <a:pt x="231" y="232"/>
                  </a:cubicBezTo>
                  <a:cubicBezTo>
                    <a:pt x="224" y="239"/>
                    <a:pt x="217" y="245"/>
                    <a:pt x="210" y="251"/>
                  </a:cubicBezTo>
                  <a:close/>
                  <a:moveTo>
                    <a:pt x="271" y="183"/>
                  </a:moveTo>
                  <a:cubicBezTo>
                    <a:pt x="173" y="183"/>
                    <a:pt x="173" y="183"/>
                    <a:pt x="173" y="183"/>
                  </a:cubicBezTo>
                  <a:cubicBezTo>
                    <a:pt x="226" y="130"/>
                    <a:pt x="226" y="130"/>
                    <a:pt x="226" y="130"/>
                  </a:cubicBezTo>
                  <a:cubicBezTo>
                    <a:pt x="300" y="130"/>
                    <a:pt x="300" y="130"/>
                    <a:pt x="300" y="130"/>
                  </a:cubicBezTo>
                  <a:cubicBezTo>
                    <a:pt x="293" y="147"/>
                    <a:pt x="283" y="165"/>
                    <a:pt x="271" y="183"/>
                  </a:cubicBezTo>
                  <a:close/>
                  <a:moveTo>
                    <a:pt x="306" y="115"/>
                  </a:moveTo>
                  <a:cubicBezTo>
                    <a:pt x="241" y="115"/>
                    <a:pt x="241" y="115"/>
                    <a:pt x="241" y="115"/>
                  </a:cubicBezTo>
                  <a:cubicBezTo>
                    <a:pt x="330" y="26"/>
                    <a:pt x="330" y="26"/>
                    <a:pt x="330" y="26"/>
                  </a:cubicBezTo>
                  <a:cubicBezTo>
                    <a:pt x="327" y="45"/>
                    <a:pt x="321" y="78"/>
                    <a:pt x="306" y="115"/>
                  </a:cubicBezTo>
                  <a:close/>
                  <a:moveTo>
                    <a:pt x="256" y="14"/>
                  </a:moveTo>
                  <a:cubicBezTo>
                    <a:pt x="211" y="28"/>
                    <a:pt x="154" y="53"/>
                    <a:pt x="105" y="103"/>
                  </a:cubicBezTo>
                  <a:cubicBezTo>
                    <a:pt x="96" y="112"/>
                    <a:pt x="88" y="121"/>
                    <a:pt x="80" y="130"/>
                  </a:cubicBezTo>
                  <a:cubicBezTo>
                    <a:pt x="79" y="130"/>
                    <a:pt x="79" y="130"/>
                    <a:pt x="79" y="130"/>
                  </a:cubicBezTo>
                  <a:cubicBezTo>
                    <a:pt x="79" y="131"/>
                    <a:pt x="79" y="131"/>
                    <a:pt x="79" y="131"/>
                  </a:cubicBezTo>
                  <a:cubicBezTo>
                    <a:pt x="45" y="174"/>
                    <a:pt x="26" y="219"/>
                    <a:pt x="15" y="257"/>
                  </a:cubicBezTo>
                  <a:cubicBezTo>
                    <a:pt x="15" y="14"/>
                    <a:pt x="15" y="14"/>
                    <a:pt x="15" y="14"/>
                  </a:cubicBezTo>
                  <a:lnTo>
                    <a:pt x="256" y="14"/>
                  </a:lnTo>
                  <a:close/>
                  <a:moveTo>
                    <a:pt x="90" y="331"/>
                  </a:moveTo>
                  <a:cubicBezTo>
                    <a:pt x="136" y="317"/>
                    <a:pt x="192" y="292"/>
                    <a:pt x="242" y="242"/>
                  </a:cubicBezTo>
                  <a:cubicBezTo>
                    <a:pt x="292" y="192"/>
                    <a:pt x="318" y="134"/>
                    <a:pt x="331" y="88"/>
                  </a:cubicBezTo>
                  <a:cubicBezTo>
                    <a:pt x="331" y="331"/>
                    <a:pt x="331" y="331"/>
                    <a:pt x="331" y="331"/>
                  </a:cubicBezTo>
                  <a:lnTo>
                    <a:pt x="90" y="33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vert="horz" wrap="square" lIns="51435" tIns="25718" rIns="51435" bIns="25718" numCol="1" anchor="t" anchorCtr="0" compatLnSpc="1">
              <a:prstTxWarp prst="textNoShape">
                <a:avLst/>
              </a:prstTxWarp>
            </a:bodyPr>
            <a:lstStyle/>
            <a:p>
              <a:pPr defTabSz="685800">
                <a:defRPr/>
              </a:pPr>
              <a:endParaRPr lang="de-DE" sz="1013" kern="0">
                <a:solidFill>
                  <a:srgbClr val="000000"/>
                </a:solidFill>
              </a:endParaRPr>
            </a:p>
          </p:txBody>
        </p:sp>
      </p:grpSp>
      <p:grpSp>
        <p:nvGrpSpPr>
          <p:cNvPr id="14" name="Gruppieren 20">
            <a:extLst>
              <a:ext uri="{FF2B5EF4-FFF2-40B4-BE49-F238E27FC236}">
                <a16:creationId xmlns:a16="http://schemas.microsoft.com/office/drawing/2014/main" id="{EF8DC189-D0EE-4AA4-B76F-7E691BBC0570}"/>
              </a:ext>
            </a:extLst>
          </p:cNvPr>
          <p:cNvGrpSpPr/>
          <p:nvPr/>
        </p:nvGrpSpPr>
        <p:grpSpPr>
          <a:xfrm>
            <a:off x="7459073" y="2434374"/>
            <a:ext cx="435845" cy="472500"/>
            <a:chOff x="443706" y="1846800"/>
            <a:chExt cx="630000" cy="630000"/>
          </a:xfrm>
        </p:grpSpPr>
        <p:sp>
          <p:nvSpPr>
            <p:cNvPr id="15" name="Rechteck 21">
              <a:extLst>
                <a:ext uri="{FF2B5EF4-FFF2-40B4-BE49-F238E27FC236}">
                  <a16:creationId xmlns:a16="http://schemas.microsoft.com/office/drawing/2014/main" id="{54A6E607-648A-40D2-B0C8-89F9D651F9CA}"/>
                </a:ext>
              </a:extLst>
            </p:cNvPr>
            <p:cNvSpPr/>
            <p:nvPr/>
          </p:nvSpPr>
          <p:spPr>
            <a:xfrm>
              <a:off x="443706" y="1846800"/>
              <a:ext cx="630000" cy="630000"/>
            </a:xfrm>
            <a:prstGeom prst="rect">
              <a:avLst/>
            </a:prstGeom>
            <a:solidFill>
              <a:schemeClr val="bg1"/>
            </a:solidFill>
            <a:ln w="76200">
              <a:solidFill>
                <a:schemeClr val="bg1"/>
              </a:solidFill>
            </a:ln>
          </p:spPr>
          <p:style>
            <a:lnRef idx="0">
              <a:schemeClr val="accent1"/>
            </a:lnRef>
            <a:fillRef idx="1">
              <a:schemeClr val="accent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lIns="27000" tIns="27000" rIns="27000" bIns="27000" rtlCol="0" anchor="t"/>
            <a:lstStyle/>
            <a:p>
              <a:pPr algn="ctr">
                <a:lnSpc>
                  <a:spcPct val="100000"/>
                </a:lnSpc>
              </a:pPr>
              <a:endParaRPr lang="de-DE" sz="900" dirty="0">
                <a:solidFill>
                  <a:schemeClr val="bg1"/>
                </a:solidFill>
              </a:endParaRPr>
            </a:p>
          </p:txBody>
        </p:sp>
        <p:sp>
          <p:nvSpPr>
            <p:cNvPr id="16" name="Freeform 13">
              <a:extLst>
                <a:ext uri="{FF2B5EF4-FFF2-40B4-BE49-F238E27FC236}">
                  <a16:creationId xmlns:a16="http://schemas.microsoft.com/office/drawing/2014/main" id="{C0A1BA6B-B6E9-4873-9E06-9EB629FE0174}"/>
                </a:ext>
              </a:extLst>
            </p:cNvPr>
            <p:cNvSpPr>
              <a:spLocks noChangeAspect="1" noEditPoints="1"/>
            </p:cNvSpPr>
            <p:nvPr/>
          </p:nvSpPr>
          <p:spPr bwMode="auto">
            <a:xfrm>
              <a:off x="444545" y="1846800"/>
              <a:ext cx="628323" cy="628324"/>
            </a:xfrm>
            <a:custGeom>
              <a:avLst/>
              <a:gdLst>
                <a:gd name="T0" fmla="*/ 0 w 346"/>
                <a:gd name="T1" fmla="*/ 0 h 346"/>
                <a:gd name="T2" fmla="*/ 0 w 346"/>
                <a:gd name="T3" fmla="*/ 346 h 346"/>
                <a:gd name="T4" fmla="*/ 346 w 346"/>
                <a:gd name="T5" fmla="*/ 346 h 346"/>
                <a:gd name="T6" fmla="*/ 346 w 346"/>
                <a:gd name="T7" fmla="*/ 0 h 346"/>
                <a:gd name="T8" fmla="*/ 0 w 346"/>
                <a:gd name="T9" fmla="*/ 0 h 346"/>
                <a:gd name="T10" fmla="*/ 115 w 346"/>
                <a:gd name="T11" fmla="*/ 113 h 346"/>
                <a:gd name="T12" fmla="*/ 147 w 346"/>
                <a:gd name="T13" fmla="*/ 85 h 346"/>
                <a:gd name="T14" fmla="*/ 147 w 346"/>
                <a:gd name="T15" fmla="*/ 187 h 346"/>
                <a:gd name="T16" fmla="*/ 94 w 346"/>
                <a:gd name="T17" fmla="*/ 240 h 346"/>
                <a:gd name="T18" fmla="*/ 94 w 346"/>
                <a:gd name="T19" fmla="*/ 136 h 346"/>
                <a:gd name="T20" fmla="*/ 115 w 346"/>
                <a:gd name="T21" fmla="*/ 113 h 346"/>
                <a:gd name="T22" fmla="*/ 318 w 346"/>
                <a:gd name="T23" fmla="*/ 16 h 346"/>
                <a:gd name="T24" fmla="*/ 230 w 346"/>
                <a:gd name="T25" fmla="*/ 104 h 346"/>
                <a:gd name="T26" fmla="*/ 230 w 346"/>
                <a:gd name="T27" fmla="*/ 39 h 346"/>
                <a:gd name="T28" fmla="*/ 318 w 346"/>
                <a:gd name="T29" fmla="*/ 16 h 346"/>
                <a:gd name="T30" fmla="*/ 216 w 346"/>
                <a:gd name="T31" fmla="*/ 119 h 346"/>
                <a:gd name="T32" fmla="*/ 162 w 346"/>
                <a:gd name="T33" fmla="*/ 172 h 346"/>
                <a:gd name="T34" fmla="*/ 162 w 346"/>
                <a:gd name="T35" fmla="*/ 74 h 346"/>
                <a:gd name="T36" fmla="*/ 216 w 346"/>
                <a:gd name="T37" fmla="*/ 45 h 346"/>
                <a:gd name="T38" fmla="*/ 216 w 346"/>
                <a:gd name="T39" fmla="*/ 119 h 346"/>
                <a:gd name="T40" fmla="*/ 79 w 346"/>
                <a:gd name="T41" fmla="*/ 255 h 346"/>
                <a:gd name="T42" fmla="*/ 17 w 346"/>
                <a:gd name="T43" fmla="*/ 318 h 346"/>
                <a:gd name="T44" fmla="*/ 79 w 346"/>
                <a:gd name="T45" fmla="*/ 156 h 346"/>
                <a:gd name="T46" fmla="*/ 79 w 346"/>
                <a:gd name="T47" fmla="*/ 255 h 346"/>
                <a:gd name="T48" fmla="*/ 90 w 346"/>
                <a:gd name="T49" fmla="*/ 266 h 346"/>
                <a:gd name="T50" fmla="*/ 191 w 346"/>
                <a:gd name="T51" fmla="*/ 266 h 346"/>
                <a:gd name="T52" fmla="*/ 26 w 346"/>
                <a:gd name="T53" fmla="*/ 329 h 346"/>
                <a:gd name="T54" fmla="*/ 90 w 346"/>
                <a:gd name="T55" fmla="*/ 266 h 346"/>
                <a:gd name="T56" fmla="*/ 210 w 346"/>
                <a:gd name="T57" fmla="*/ 251 h 346"/>
                <a:gd name="T58" fmla="*/ 105 w 346"/>
                <a:gd name="T59" fmla="*/ 251 h 346"/>
                <a:gd name="T60" fmla="*/ 158 w 346"/>
                <a:gd name="T61" fmla="*/ 198 h 346"/>
                <a:gd name="T62" fmla="*/ 261 w 346"/>
                <a:gd name="T63" fmla="*/ 198 h 346"/>
                <a:gd name="T64" fmla="*/ 231 w 346"/>
                <a:gd name="T65" fmla="*/ 232 h 346"/>
                <a:gd name="T66" fmla="*/ 210 w 346"/>
                <a:gd name="T67" fmla="*/ 251 h 346"/>
                <a:gd name="T68" fmla="*/ 271 w 346"/>
                <a:gd name="T69" fmla="*/ 183 h 346"/>
                <a:gd name="T70" fmla="*/ 173 w 346"/>
                <a:gd name="T71" fmla="*/ 183 h 346"/>
                <a:gd name="T72" fmla="*/ 226 w 346"/>
                <a:gd name="T73" fmla="*/ 130 h 346"/>
                <a:gd name="T74" fmla="*/ 300 w 346"/>
                <a:gd name="T75" fmla="*/ 130 h 346"/>
                <a:gd name="T76" fmla="*/ 271 w 346"/>
                <a:gd name="T77" fmla="*/ 183 h 346"/>
                <a:gd name="T78" fmla="*/ 306 w 346"/>
                <a:gd name="T79" fmla="*/ 115 h 346"/>
                <a:gd name="T80" fmla="*/ 241 w 346"/>
                <a:gd name="T81" fmla="*/ 115 h 346"/>
                <a:gd name="T82" fmla="*/ 330 w 346"/>
                <a:gd name="T83" fmla="*/ 26 h 346"/>
                <a:gd name="T84" fmla="*/ 306 w 346"/>
                <a:gd name="T85" fmla="*/ 115 h 346"/>
                <a:gd name="T86" fmla="*/ 256 w 346"/>
                <a:gd name="T87" fmla="*/ 14 h 346"/>
                <a:gd name="T88" fmla="*/ 105 w 346"/>
                <a:gd name="T89" fmla="*/ 103 h 346"/>
                <a:gd name="T90" fmla="*/ 80 w 346"/>
                <a:gd name="T91" fmla="*/ 130 h 346"/>
                <a:gd name="T92" fmla="*/ 79 w 346"/>
                <a:gd name="T93" fmla="*/ 130 h 346"/>
                <a:gd name="T94" fmla="*/ 79 w 346"/>
                <a:gd name="T95" fmla="*/ 131 h 346"/>
                <a:gd name="T96" fmla="*/ 15 w 346"/>
                <a:gd name="T97" fmla="*/ 257 h 346"/>
                <a:gd name="T98" fmla="*/ 15 w 346"/>
                <a:gd name="T99" fmla="*/ 14 h 346"/>
                <a:gd name="T100" fmla="*/ 256 w 346"/>
                <a:gd name="T101" fmla="*/ 14 h 346"/>
                <a:gd name="T102" fmla="*/ 90 w 346"/>
                <a:gd name="T103" fmla="*/ 331 h 346"/>
                <a:gd name="T104" fmla="*/ 242 w 346"/>
                <a:gd name="T105" fmla="*/ 242 h 346"/>
                <a:gd name="T106" fmla="*/ 331 w 346"/>
                <a:gd name="T107" fmla="*/ 88 h 346"/>
                <a:gd name="T108" fmla="*/ 331 w 346"/>
                <a:gd name="T109" fmla="*/ 331 h 346"/>
                <a:gd name="T110" fmla="*/ 90 w 346"/>
                <a:gd name="T111" fmla="*/ 331 h 3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346" h="346">
                  <a:moveTo>
                    <a:pt x="0" y="0"/>
                  </a:moveTo>
                  <a:cubicBezTo>
                    <a:pt x="0" y="346"/>
                    <a:pt x="0" y="346"/>
                    <a:pt x="0" y="346"/>
                  </a:cubicBezTo>
                  <a:cubicBezTo>
                    <a:pt x="346" y="346"/>
                    <a:pt x="346" y="346"/>
                    <a:pt x="346" y="346"/>
                  </a:cubicBezTo>
                  <a:cubicBezTo>
                    <a:pt x="346" y="0"/>
                    <a:pt x="346" y="0"/>
                    <a:pt x="346" y="0"/>
                  </a:cubicBezTo>
                  <a:lnTo>
                    <a:pt x="0" y="0"/>
                  </a:lnTo>
                  <a:close/>
                  <a:moveTo>
                    <a:pt x="115" y="113"/>
                  </a:moveTo>
                  <a:cubicBezTo>
                    <a:pt x="126" y="103"/>
                    <a:pt x="136" y="93"/>
                    <a:pt x="147" y="85"/>
                  </a:cubicBezTo>
                  <a:cubicBezTo>
                    <a:pt x="147" y="187"/>
                    <a:pt x="147" y="187"/>
                    <a:pt x="147" y="187"/>
                  </a:cubicBezTo>
                  <a:cubicBezTo>
                    <a:pt x="94" y="240"/>
                    <a:pt x="94" y="240"/>
                    <a:pt x="94" y="240"/>
                  </a:cubicBezTo>
                  <a:cubicBezTo>
                    <a:pt x="94" y="136"/>
                    <a:pt x="94" y="136"/>
                    <a:pt x="94" y="136"/>
                  </a:cubicBezTo>
                  <a:cubicBezTo>
                    <a:pt x="101" y="129"/>
                    <a:pt x="108" y="121"/>
                    <a:pt x="115" y="113"/>
                  </a:cubicBezTo>
                  <a:close/>
                  <a:moveTo>
                    <a:pt x="318" y="16"/>
                  </a:moveTo>
                  <a:cubicBezTo>
                    <a:pt x="230" y="104"/>
                    <a:pt x="230" y="104"/>
                    <a:pt x="230" y="104"/>
                  </a:cubicBezTo>
                  <a:cubicBezTo>
                    <a:pt x="230" y="39"/>
                    <a:pt x="230" y="39"/>
                    <a:pt x="230" y="39"/>
                  </a:cubicBezTo>
                  <a:cubicBezTo>
                    <a:pt x="267" y="25"/>
                    <a:pt x="299" y="19"/>
                    <a:pt x="318" y="16"/>
                  </a:cubicBezTo>
                  <a:close/>
                  <a:moveTo>
                    <a:pt x="216" y="119"/>
                  </a:moveTo>
                  <a:cubicBezTo>
                    <a:pt x="162" y="172"/>
                    <a:pt x="162" y="172"/>
                    <a:pt x="162" y="172"/>
                  </a:cubicBezTo>
                  <a:cubicBezTo>
                    <a:pt x="162" y="74"/>
                    <a:pt x="162" y="74"/>
                    <a:pt x="162" y="74"/>
                  </a:cubicBezTo>
                  <a:cubicBezTo>
                    <a:pt x="180" y="62"/>
                    <a:pt x="198" y="53"/>
                    <a:pt x="216" y="45"/>
                  </a:cubicBezTo>
                  <a:lnTo>
                    <a:pt x="216" y="119"/>
                  </a:lnTo>
                  <a:close/>
                  <a:moveTo>
                    <a:pt x="79" y="255"/>
                  </a:moveTo>
                  <a:cubicBezTo>
                    <a:pt x="17" y="318"/>
                    <a:pt x="17" y="318"/>
                    <a:pt x="17" y="318"/>
                  </a:cubicBezTo>
                  <a:cubicBezTo>
                    <a:pt x="21" y="285"/>
                    <a:pt x="36" y="218"/>
                    <a:pt x="79" y="156"/>
                  </a:cubicBezTo>
                  <a:lnTo>
                    <a:pt x="79" y="255"/>
                  </a:lnTo>
                  <a:close/>
                  <a:moveTo>
                    <a:pt x="90" y="266"/>
                  </a:moveTo>
                  <a:cubicBezTo>
                    <a:pt x="191" y="266"/>
                    <a:pt x="191" y="266"/>
                    <a:pt x="191" y="266"/>
                  </a:cubicBezTo>
                  <a:cubicBezTo>
                    <a:pt x="127" y="311"/>
                    <a:pt x="59" y="325"/>
                    <a:pt x="26" y="329"/>
                  </a:cubicBezTo>
                  <a:lnTo>
                    <a:pt x="90" y="266"/>
                  </a:lnTo>
                  <a:close/>
                  <a:moveTo>
                    <a:pt x="210" y="251"/>
                  </a:moveTo>
                  <a:cubicBezTo>
                    <a:pt x="105" y="251"/>
                    <a:pt x="105" y="251"/>
                    <a:pt x="105" y="251"/>
                  </a:cubicBezTo>
                  <a:cubicBezTo>
                    <a:pt x="158" y="198"/>
                    <a:pt x="158" y="198"/>
                    <a:pt x="158" y="198"/>
                  </a:cubicBezTo>
                  <a:cubicBezTo>
                    <a:pt x="261" y="198"/>
                    <a:pt x="261" y="198"/>
                    <a:pt x="261" y="198"/>
                  </a:cubicBezTo>
                  <a:cubicBezTo>
                    <a:pt x="252" y="209"/>
                    <a:pt x="242" y="221"/>
                    <a:pt x="231" y="232"/>
                  </a:cubicBezTo>
                  <a:cubicBezTo>
                    <a:pt x="224" y="239"/>
                    <a:pt x="217" y="245"/>
                    <a:pt x="210" y="251"/>
                  </a:cubicBezTo>
                  <a:close/>
                  <a:moveTo>
                    <a:pt x="271" y="183"/>
                  </a:moveTo>
                  <a:cubicBezTo>
                    <a:pt x="173" y="183"/>
                    <a:pt x="173" y="183"/>
                    <a:pt x="173" y="183"/>
                  </a:cubicBezTo>
                  <a:cubicBezTo>
                    <a:pt x="226" y="130"/>
                    <a:pt x="226" y="130"/>
                    <a:pt x="226" y="130"/>
                  </a:cubicBezTo>
                  <a:cubicBezTo>
                    <a:pt x="300" y="130"/>
                    <a:pt x="300" y="130"/>
                    <a:pt x="300" y="130"/>
                  </a:cubicBezTo>
                  <a:cubicBezTo>
                    <a:pt x="293" y="147"/>
                    <a:pt x="283" y="165"/>
                    <a:pt x="271" y="183"/>
                  </a:cubicBezTo>
                  <a:close/>
                  <a:moveTo>
                    <a:pt x="306" y="115"/>
                  </a:moveTo>
                  <a:cubicBezTo>
                    <a:pt x="241" y="115"/>
                    <a:pt x="241" y="115"/>
                    <a:pt x="241" y="115"/>
                  </a:cubicBezTo>
                  <a:cubicBezTo>
                    <a:pt x="330" y="26"/>
                    <a:pt x="330" y="26"/>
                    <a:pt x="330" y="26"/>
                  </a:cubicBezTo>
                  <a:cubicBezTo>
                    <a:pt x="327" y="45"/>
                    <a:pt x="321" y="78"/>
                    <a:pt x="306" y="115"/>
                  </a:cubicBezTo>
                  <a:close/>
                  <a:moveTo>
                    <a:pt x="256" y="14"/>
                  </a:moveTo>
                  <a:cubicBezTo>
                    <a:pt x="211" y="28"/>
                    <a:pt x="154" y="53"/>
                    <a:pt x="105" y="103"/>
                  </a:cubicBezTo>
                  <a:cubicBezTo>
                    <a:pt x="96" y="112"/>
                    <a:pt x="88" y="121"/>
                    <a:pt x="80" y="130"/>
                  </a:cubicBezTo>
                  <a:cubicBezTo>
                    <a:pt x="79" y="130"/>
                    <a:pt x="79" y="130"/>
                    <a:pt x="79" y="130"/>
                  </a:cubicBezTo>
                  <a:cubicBezTo>
                    <a:pt x="79" y="131"/>
                    <a:pt x="79" y="131"/>
                    <a:pt x="79" y="131"/>
                  </a:cubicBezTo>
                  <a:cubicBezTo>
                    <a:pt x="45" y="174"/>
                    <a:pt x="26" y="219"/>
                    <a:pt x="15" y="257"/>
                  </a:cubicBezTo>
                  <a:cubicBezTo>
                    <a:pt x="15" y="14"/>
                    <a:pt x="15" y="14"/>
                    <a:pt x="15" y="14"/>
                  </a:cubicBezTo>
                  <a:lnTo>
                    <a:pt x="256" y="14"/>
                  </a:lnTo>
                  <a:close/>
                  <a:moveTo>
                    <a:pt x="90" y="331"/>
                  </a:moveTo>
                  <a:cubicBezTo>
                    <a:pt x="136" y="317"/>
                    <a:pt x="192" y="292"/>
                    <a:pt x="242" y="242"/>
                  </a:cubicBezTo>
                  <a:cubicBezTo>
                    <a:pt x="292" y="192"/>
                    <a:pt x="318" y="134"/>
                    <a:pt x="331" y="88"/>
                  </a:cubicBezTo>
                  <a:cubicBezTo>
                    <a:pt x="331" y="331"/>
                    <a:pt x="331" y="331"/>
                    <a:pt x="331" y="331"/>
                  </a:cubicBezTo>
                  <a:lnTo>
                    <a:pt x="90" y="33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vert="horz" wrap="square" lIns="51435" tIns="25718" rIns="51435" bIns="25718" numCol="1" anchor="t" anchorCtr="0" compatLnSpc="1">
              <a:prstTxWarp prst="textNoShape">
                <a:avLst/>
              </a:prstTxWarp>
            </a:bodyPr>
            <a:lstStyle/>
            <a:p>
              <a:pPr defTabSz="685800">
                <a:defRPr/>
              </a:pPr>
              <a:endParaRPr lang="de-DE" sz="1013" kern="0">
                <a:solidFill>
                  <a:srgbClr val="000000"/>
                </a:solidFill>
              </a:endParaRPr>
            </a:p>
          </p:txBody>
        </p:sp>
      </p:grpSp>
      <p:grpSp>
        <p:nvGrpSpPr>
          <p:cNvPr id="31" name="Groupe 30">
            <a:extLst>
              <a:ext uri="{FF2B5EF4-FFF2-40B4-BE49-F238E27FC236}">
                <a16:creationId xmlns:a16="http://schemas.microsoft.com/office/drawing/2014/main" id="{9B10C399-84BA-4DD7-BEA5-010A2E8E8C2D}"/>
              </a:ext>
            </a:extLst>
          </p:cNvPr>
          <p:cNvGrpSpPr/>
          <p:nvPr/>
        </p:nvGrpSpPr>
        <p:grpSpPr>
          <a:xfrm>
            <a:off x="265364" y="3014301"/>
            <a:ext cx="2003972" cy="2821015"/>
            <a:chOff x="265364" y="3014301"/>
            <a:chExt cx="2003972" cy="2821015"/>
          </a:xfrm>
        </p:grpSpPr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BA939818-97E5-4C51-A28A-BB50D6DA9600}"/>
                </a:ext>
              </a:extLst>
            </p:cNvPr>
            <p:cNvSpPr/>
            <p:nvPr/>
          </p:nvSpPr>
          <p:spPr>
            <a:xfrm>
              <a:off x="265364" y="3022043"/>
              <a:ext cx="2003972" cy="2813273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CH"/>
            </a:p>
          </p:txBody>
        </p:sp>
        <p:sp>
          <p:nvSpPr>
            <p:cNvPr id="17" name="Inhaltsplatzhalter 13">
              <a:extLst>
                <a:ext uri="{FF2B5EF4-FFF2-40B4-BE49-F238E27FC236}">
                  <a16:creationId xmlns:a16="http://schemas.microsoft.com/office/drawing/2014/main" id="{77B2B85C-2D1A-4451-9E63-AA391697F34C}"/>
                </a:ext>
              </a:extLst>
            </p:cNvPr>
            <p:cNvSpPr txBox="1">
              <a:spLocks/>
            </p:cNvSpPr>
            <p:nvPr/>
          </p:nvSpPr>
          <p:spPr>
            <a:xfrm>
              <a:off x="286358" y="3014301"/>
              <a:ext cx="1961984" cy="2510587"/>
            </a:xfrm>
            <a:prstGeom prst="rect">
              <a:avLst/>
            </a:prstGeom>
          </p:spPr>
          <p:txBody>
            <a:bodyPr/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Clr>
                  <a:schemeClr val="accent1"/>
                </a:buClr>
                <a:buFont typeface="HelveticaNeue LT 45 Light" panose="020B0403020202020204" pitchFamily="34" charset="0"/>
                <a:buChar char="•"/>
                <a:defRPr sz="2400" kern="1200">
                  <a:solidFill>
                    <a:schemeClr val="accent3">
                      <a:lumMod val="75000"/>
                    </a:schemeClr>
                  </a:solidFill>
                  <a:latin typeface="+mj-lt"/>
                  <a:ea typeface="+mn-ea"/>
                  <a:cs typeface="+mn-cs"/>
                </a:defRPr>
              </a:lvl1pPr>
              <a:lvl2pPr marL="542925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Symbol" panose="05050102010706020507" pitchFamily="18" charset="2"/>
                <a:buChar char="-"/>
                <a:defRPr sz="2000" kern="1200">
                  <a:solidFill>
                    <a:schemeClr val="accent3">
                      <a:lumMod val="75000"/>
                    </a:schemeClr>
                  </a:solidFill>
                  <a:latin typeface="+mj-lt"/>
                  <a:ea typeface="+mn-ea"/>
                  <a:cs typeface="+mn-cs"/>
                </a:defRPr>
              </a:lvl2pPr>
              <a:lvl3pPr marL="89535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Symbol" panose="05050102010706020507" pitchFamily="18" charset="2"/>
                <a:buChar char="-"/>
                <a:defRPr sz="1800" kern="1200">
                  <a:solidFill>
                    <a:schemeClr val="accent3">
                      <a:lumMod val="75000"/>
                    </a:schemeClr>
                  </a:solidFill>
                  <a:latin typeface="+mj-lt"/>
                  <a:ea typeface="+mn-ea"/>
                  <a:cs typeface="+mn-cs"/>
                </a:defRPr>
              </a:lvl3pPr>
              <a:lvl4pPr marL="12573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Symbol" panose="05050102010706020507" pitchFamily="18" charset="2"/>
                <a:buChar char="-"/>
                <a:defRPr sz="1600" kern="1200">
                  <a:solidFill>
                    <a:schemeClr val="accent3">
                      <a:lumMod val="75000"/>
                    </a:schemeClr>
                  </a:solidFill>
                  <a:latin typeface="+mj-lt"/>
                  <a:ea typeface="+mn-ea"/>
                  <a:cs typeface="+mn-cs"/>
                </a:defRPr>
              </a:lvl4pPr>
              <a:lvl5pPr marL="161925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Symbol" panose="05050102010706020507" pitchFamily="18" charset="2"/>
                <a:buChar char="-"/>
                <a:tabLst/>
                <a:defRPr sz="1600" kern="1200">
                  <a:solidFill>
                    <a:schemeClr val="accent3">
                      <a:lumMod val="75000"/>
                    </a:schemeClr>
                  </a:solidFill>
                  <a:latin typeface="+mj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buNone/>
              </a:pPr>
              <a:r>
                <a:rPr lang="de-DE" sz="1350" b="1" dirty="0">
                  <a:solidFill>
                    <a:schemeClr val="tx1"/>
                  </a:solidFill>
                  <a:latin typeface="+mn-lt"/>
                </a:rPr>
                <a:t>Registrierung</a:t>
              </a:r>
              <a:br>
                <a:rPr lang="de-DE" sz="1350" b="1" dirty="0">
                  <a:solidFill>
                    <a:schemeClr val="tx1"/>
                  </a:solidFill>
                  <a:latin typeface="+mn-lt"/>
                </a:rPr>
              </a:br>
              <a:endParaRPr lang="de-DE" sz="1350" dirty="0">
                <a:solidFill>
                  <a:schemeClr val="tx1"/>
                </a:solidFill>
                <a:latin typeface="+mn-lt"/>
              </a:endParaRPr>
            </a:p>
            <a:p>
              <a:r>
                <a:rPr lang="fr-FR" sz="1050" dirty="0">
                  <a:solidFill>
                    <a:schemeClr val="tx1"/>
                  </a:solidFill>
                  <a:latin typeface="+mn-lt"/>
                </a:rPr>
                <a:t>Registrierung über </a:t>
              </a:r>
              <a:r>
                <a:rPr lang="fr-FR" sz="1050" b="1" dirty="0">
                  <a:solidFill>
                    <a:schemeClr val="tx1"/>
                  </a:solidFill>
                  <a:latin typeface="+mn-lt"/>
                </a:rPr>
                <a:t>lions.ch/move </a:t>
              </a:r>
              <a:br>
                <a:rPr lang="fr-FR" sz="1050" b="1" dirty="0">
                  <a:solidFill>
                    <a:schemeClr val="tx1"/>
                  </a:solidFill>
                  <a:latin typeface="+mn-lt"/>
                </a:rPr>
              </a:br>
              <a:r>
                <a:rPr lang="fr-FR" sz="1050" dirty="0">
                  <a:solidFill>
                    <a:schemeClr val="tx1"/>
                  </a:solidFill>
                  <a:latin typeface="+mn-lt"/>
                </a:rPr>
                <a:t>auf der Partnerseite</a:t>
              </a:r>
            </a:p>
            <a:p>
              <a:r>
                <a:rPr lang="fr-FR" sz="1050" dirty="0">
                  <a:solidFill>
                    <a:schemeClr val="tx1"/>
                  </a:solidFill>
                  <a:latin typeface="+mn-lt"/>
                </a:rPr>
                <a:t>Einzeln oder im Team</a:t>
              </a:r>
            </a:p>
            <a:p>
              <a:r>
                <a:rPr lang="fr-FR" sz="1050" dirty="0">
                  <a:solidFill>
                    <a:schemeClr val="tx1"/>
                  </a:solidFill>
                  <a:latin typeface="+mn-lt"/>
                </a:rPr>
                <a:t>Anmeldung:</a:t>
              </a:r>
            </a:p>
            <a:p>
              <a:pPr lvl="1"/>
              <a:r>
                <a:rPr lang="fr-FR" sz="1050" dirty="0">
                  <a:solidFill>
                    <a:schemeClr val="tx1"/>
                  </a:solidFill>
                  <a:latin typeface="+mn-lt"/>
                </a:rPr>
                <a:t>CHF 20.- Erwachsene</a:t>
              </a:r>
            </a:p>
            <a:p>
              <a:pPr lvl="1"/>
              <a:r>
                <a:rPr lang="fr-FR" sz="1050" dirty="0">
                  <a:solidFill>
                    <a:schemeClr val="tx1"/>
                  </a:solidFill>
                  <a:latin typeface="+mn-lt"/>
                </a:rPr>
                <a:t>CHF 10.- Kind</a:t>
              </a:r>
            </a:p>
          </p:txBody>
        </p:sp>
      </p:grpSp>
      <p:grpSp>
        <p:nvGrpSpPr>
          <p:cNvPr id="30" name="Groupe 29">
            <a:extLst>
              <a:ext uri="{FF2B5EF4-FFF2-40B4-BE49-F238E27FC236}">
                <a16:creationId xmlns:a16="http://schemas.microsoft.com/office/drawing/2014/main" id="{62C402F3-C4EA-472D-B162-ADF579FF0646}"/>
              </a:ext>
            </a:extLst>
          </p:cNvPr>
          <p:cNvGrpSpPr/>
          <p:nvPr/>
        </p:nvGrpSpPr>
        <p:grpSpPr>
          <a:xfrm>
            <a:off x="2410972" y="3005825"/>
            <a:ext cx="2003972" cy="2829491"/>
            <a:chOff x="2384936" y="3005825"/>
            <a:chExt cx="2003972" cy="2829491"/>
          </a:xfrm>
        </p:grpSpPr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1C49B223-2C9A-4D90-A9D2-6C0B1017FC77}"/>
                </a:ext>
              </a:extLst>
            </p:cNvPr>
            <p:cNvSpPr/>
            <p:nvPr/>
          </p:nvSpPr>
          <p:spPr>
            <a:xfrm>
              <a:off x="2384936" y="3022043"/>
              <a:ext cx="2003972" cy="2813273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CH"/>
            </a:p>
          </p:txBody>
        </p:sp>
        <p:sp>
          <p:nvSpPr>
            <p:cNvPr id="18" name="Inhaltsplatzhalter 13">
              <a:extLst>
                <a:ext uri="{FF2B5EF4-FFF2-40B4-BE49-F238E27FC236}">
                  <a16:creationId xmlns:a16="http://schemas.microsoft.com/office/drawing/2014/main" id="{E0EDC9B4-4CF6-49EF-935E-7B61750582F5}"/>
                </a:ext>
              </a:extLst>
            </p:cNvPr>
            <p:cNvSpPr txBox="1">
              <a:spLocks/>
            </p:cNvSpPr>
            <p:nvPr/>
          </p:nvSpPr>
          <p:spPr>
            <a:xfrm>
              <a:off x="2544128" y="3005825"/>
              <a:ext cx="1685589" cy="2332464"/>
            </a:xfrm>
            <a:prstGeom prst="rect">
              <a:avLst/>
            </a:prstGeom>
          </p:spPr>
          <p:txBody>
            <a:bodyPr lIns="91440" tIns="45720" rIns="91440" bIns="45720" anchor="t"/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Clr>
                  <a:schemeClr val="accent1"/>
                </a:buClr>
                <a:buFont typeface="HelveticaNeue LT 45 Light" panose="020B0403020202020204" pitchFamily="34" charset="0"/>
                <a:buChar char="•"/>
                <a:defRPr sz="2400" kern="1200">
                  <a:solidFill>
                    <a:schemeClr val="accent3">
                      <a:lumMod val="75000"/>
                    </a:schemeClr>
                  </a:solidFill>
                  <a:latin typeface="+mj-lt"/>
                  <a:ea typeface="+mn-ea"/>
                  <a:cs typeface="+mn-cs"/>
                </a:defRPr>
              </a:lvl1pPr>
              <a:lvl2pPr marL="542925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Symbol" panose="05050102010706020507" pitchFamily="18" charset="2"/>
                <a:buChar char="-"/>
                <a:defRPr sz="2000" kern="1200">
                  <a:solidFill>
                    <a:schemeClr val="accent3">
                      <a:lumMod val="75000"/>
                    </a:schemeClr>
                  </a:solidFill>
                  <a:latin typeface="+mj-lt"/>
                  <a:ea typeface="+mn-ea"/>
                  <a:cs typeface="+mn-cs"/>
                </a:defRPr>
              </a:lvl2pPr>
              <a:lvl3pPr marL="89535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Symbol" panose="05050102010706020507" pitchFamily="18" charset="2"/>
                <a:buChar char="-"/>
                <a:defRPr sz="1800" kern="1200">
                  <a:solidFill>
                    <a:schemeClr val="accent3">
                      <a:lumMod val="75000"/>
                    </a:schemeClr>
                  </a:solidFill>
                  <a:latin typeface="+mj-lt"/>
                  <a:ea typeface="+mn-ea"/>
                  <a:cs typeface="+mn-cs"/>
                </a:defRPr>
              </a:lvl3pPr>
              <a:lvl4pPr marL="12573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Symbol" panose="05050102010706020507" pitchFamily="18" charset="2"/>
                <a:buChar char="-"/>
                <a:defRPr sz="1600" kern="1200">
                  <a:solidFill>
                    <a:schemeClr val="accent3">
                      <a:lumMod val="75000"/>
                    </a:schemeClr>
                  </a:solidFill>
                  <a:latin typeface="+mj-lt"/>
                  <a:ea typeface="+mn-ea"/>
                  <a:cs typeface="+mn-cs"/>
                </a:defRPr>
              </a:lvl4pPr>
              <a:lvl5pPr marL="161925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Symbol" panose="05050102010706020507" pitchFamily="18" charset="2"/>
                <a:buChar char="-"/>
                <a:tabLst/>
                <a:defRPr sz="1600" kern="1200">
                  <a:solidFill>
                    <a:schemeClr val="accent3">
                      <a:lumMod val="75000"/>
                    </a:schemeClr>
                  </a:solidFill>
                  <a:latin typeface="+mj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lnSpc>
                  <a:spcPct val="100000"/>
                </a:lnSpc>
                <a:spcBef>
                  <a:spcPts val="0"/>
                </a:spcBef>
                <a:buNone/>
              </a:pPr>
              <a:r>
                <a:rPr lang="fr-FR" sz="1350" b="1" dirty="0">
                  <a:solidFill>
                    <a:schemeClr val="tx1"/>
                  </a:solidFill>
                  <a:latin typeface="+mn-lt"/>
                </a:rPr>
                <a:t>Auswahl</a:t>
              </a:r>
            </a:p>
            <a:p>
              <a:pPr marL="0" indent="0" algn="ctr">
                <a:lnSpc>
                  <a:spcPct val="100000"/>
                </a:lnSpc>
                <a:spcBef>
                  <a:spcPts val="0"/>
                </a:spcBef>
                <a:buNone/>
              </a:pPr>
              <a:r>
                <a:rPr lang="fr-FR" sz="1050" dirty="0">
                  <a:solidFill>
                    <a:schemeClr val="tx1"/>
                  </a:solidFill>
                  <a:latin typeface="+mn-lt"/>
                </a:rPr>
                <a:t>(</a:t>
              </a:r>
              <a:r>
                <a:rPr lang="fr-FR" sz="1050" dirty="0" err="1">
                  <a:solidFill>
                    <a:schemeClr val="tx1"/>
                  </a:solidFill>
                  <a:latin typeface="+mn-lt"/>
                </a:rPr>
                <a:t>Beispiele</a:t>
              </a:r>
              <a:r>
                <a:rPr lang="fr-FR" sz="1050" dirty="0">
                  <a:solidFill>
                    <a:schemeClr val="tx1"/>
                  </a:solidFill>
                  <a:latin typeface="+mn-lt"/>
                </a:rPr>
                <a:t>)</a:t>
              </a:r>
              <a:br>
                <a:rPr lang="fr-FR" sz="1350" b="1" dirty="0">
                  <a:solidFill>
                    <a:schemeClr val="tx1"/>
                  </a:solidFill>
                  <a:latin typeface="+mn-lt"/>
                </a:rPr>
              </a:br>
              <a:endParaRPr lang="fr-FR" sz="750" dirty="0">
                <a:solidFill>
                  <a:schemeClr val="tx1"/>
                </a:solidFill>
                <a:latin typeface="+mn-lt"/>
              </a:endParaRPr>
            </a:p>
            <a:p>
              <a:pPr>
                <a:lnSpc>
                  <a:spcPct val="100000"/>
                </a:lnSpc>
                <a:spcBef>
                  <a:spcPts val="0"/>
                </a:spcBef>
              </a:pPr>
              <a:r>
                <a:rPr lang="fr-FR" sz="1050" dirty="0">
                  <a:solidFill>
                    <a:schemeClr val="tx1"/>
                  </a:solidFill>
                  <a:latin typeface="+mn-lt"/>
                </a:rPr>
                <a:t>500 m Schwimmen</a:t>
              </a:r>
            </a:p>
            <a:p>
              <a:r>
                <a:rPr lang="fr-FR" sz="1050" dirty="0">
                  <a:solidFill>
                    <a:schemeClr val="tx1"/>
                  </a:solidFill>
                  <a:latin typeface="+mn-lt"/>
                </a:rPr>
                <a:t>1 km Rollstuhl</a:t>
              </a:r>
            </a:p>
            <a:p>
              <a:r>
                <a:rPr lang="fr-FR" sz="1050" dirty="0">
                  <a:solidFill>
                    <a:schemeClr val="tx1"/>
                  </a:solidFill>
                  <a:latin typeface="+mn-lt"/>
                </a:rPr>
                <a:t>5 km Joggen</a:t>
              </a:r>
            </a:p>
            <a:p>
              <a:r>
                <a:rPr lang="fr-FR" sz="1050" dirty="0">
                  <a:solidFill>
                    <a:schemeClr val="tx1"/>
                  </a:solidFill>
                  <a:latin typeface="+mn-lt"/>
                </a:rPr>
                <a:t>10 km Wandern</a:t>
              </a:r>
            </a:p>
            <a:p>
              <a:r>
                <a:rPr lang="fr-FR" sz="1050" dirty="0">
                  <a:solidFill>
                    <a:schemeClr val="tx1"/>
                  </a:solidFill>
                  <a:latin typeface="+mn-lt"/>
                </a:rPr>
                <a:t>20 km Radfahren</a:t>
              </a:r>
              <a:endParaRPr lang="fr-FR" sz="1350" dirty="0">
                <a:solidFill>
                  <a:schemeClr val="tx1"/>
                </a:solidFill>
                <a:latin typeface="+mn-lt"/>
              </a:endParaRPr>
            </a:p>
          </p:txBody>
        </p:sp>
      </p:grpSp>
      <p:grpSp>
        <p:nvGrpSpPr>
          <p:cNvPr id="29" name="Groupe 28">
            <a:extLst>
              <a:ext uri="{FF2B5EF4-FFF2-40B4-BE49-F238E27FC236}">
                <a16:creationId xmlns:a16="http://schemas.microsoft.com/office/drawing/2014/main" id="{AAF0A6BC-5BB0-4AF2-A4FA-1CAB06CFD4DC}"/>
              </a:ext>
            </a:extLst>
          </p:cNvPr>
          <p:cNvGrpSpPr/>
          <p:nvPr/>
        </p:nvGrpSpPr>
        <p:grpSpPr>
          <a:xfrm>
            <a:off x="4556580" y="3009131"/>
            <a:ext cx="2003972" cy="2826185"/>
            <a:chOff x="4566297" y="3009131"/>
            <a:chExt cx="2003972" cy="2826185"/>
          </a:xfrm>
        </p:grpSpPr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412DA005-2732-4012-9897-BF7D1BD14ED6}"/>
                </a:ext>
              </a:extLst>
            </p:cNvPr>
            <p:cNvSpPr/>
            <p:nvPr/>
          </p:nvSpPr>
          <p:spPr>
            <a:xfrm>
              <a:off x="4566297" y="3022043"/>
              <a:ext cx="2003972" cy="2813273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CH"/>
            </a:p>
          </p:txBody>
        </p:sp>
        <p:sp>
          <p:nvSpPr>
            <p:cNvPr id="19" name="Inhaltsplatzhalter 13">
              <a:extLst>
                <a:ext uri="{FF2B5EF4-FFF2-40B4-BE49-F238E27FC236}">
                  <a16:creationId xmlns:a16="http://schemas.microsoft.com/office/drawing/2014/main" id="{5A8987A1-F325-472C-91E4-06C5FC4C5510}"/>
                </a:ext>
              </a:extLst>
            </p:cNvPr>
            <p:cNvSpPr txBox="1">
              <a:spLocks/>
            </p:cNvSpPr>
            <p:nvPr/>
          </p:nvSpPr>
          <p:spPr>
            <a:xfrm>
              <a:off x="4587291" y="3009131"/>
              <a:ext cx="1961984" cy="2332464"/>
            </a:xfrm>
            <a:prstGeom prst="rect">
              <a:avLst/>
            </a:prstGeom>
          </p:spPr>
          <p:txBody>
            <a:bodyPr lIns="91440" tIns="45720" rIns="91440" bIns="45720" anchor="t"/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Clr>
                  <a:schemeClr val="accent1"/>
                </a:buClr>
                <a:buFont typeface="HelveticaNeue LT 45 Light" panose="020B0403020202020204" pitchFamily="34" charset="0"/>
                <a:buChar char="•"/>
                <a:defRPr sz="2400" kern="1200">
                  <a:solidFill>
                    <a:schemeClr val="accent3">
                      <a:lumMod val="75000"/>
                    </a:schemeClr>
                  </a:solidFill>
                  <a:latin typeface="+mj-lt"/>
                  <a:ea typeface="+mn-ea"/>
                  <a:cs typeface="+mn-cs"/>
                </a:defRPr>
              </a:lvl1pPr>
              <a:lvl2pPr marL="542925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Symbol" panose="05050102010706020507" pitchFamily="18" charset="2"/>
                <a:buChar char="-"/>
                <a:defRPr sz="2000" kern="1200">
                  <a:solidFill>
                    <a:schemeClr val="accent3">
                      <a:lumMod val="75000"/>
                    </a:schemeClr>
                  </a:solidFill>
                  <a:latin typeface="+mj-lt"/>
                  <a:ea typeface="+mn-ea"/>
                  <a:cs typeface="+mn-cs"/>
                </a:defRPr>
              </a:lvl2pPr>
              <a:lvl3pPr marL="89535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Symbol" panose="05050102010706020507" pitchFamily="18" charset="2"/>
                <a:buChar char="-"/>
                <a:defRPr sz="1800" kern="1200">
                  <a:solidFill>
                    <a:schemeClr val="accent3">
                      <a:lumMod val="75000"/>
                    </a:schemeClr>
                  </a:solidFill>
                  <a:latin typeface="+mj-lt"/>
                  <a:ea typeface="+mn-ea"/>
                  <a:cs typeface="+mn-cs"/>
                </a:defRPr>
              </a:lvl3pPr>
              <a:lvl4pPr marL="12573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Symbol" panose="05050102010706020507" pitchFamily="18" charset="2"/>
                <a:buChar char="-"/>
                <a:defRPr sz="1600" kern="1200">
                  <a:solidFill>
                    <a:schemeClr val="accent3">
                      <a:lumMod val="75000"/>
                    </a:schemeClr>
                  </a:solidFill>
                  <a:latin typeface="+mj-lt"/>
                  <a:ea typeface="+mn-ea"/>
                  <a:cs typeface="+mn-cs"/>
                </a:defRPr>
              </a:lvl4pPr>
              <a:lvl5pPr marL="161925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Symbol" panose="05050102010706020507" pitchFamily="18" charset="2"/>
                <a:buChar char="-"/>
                <a:tabLst/>
                <a:defRPr sz="1600" kern="1200">
                  <a:solidFill>
                    <a:schemeClr val="accent3">
                      <a:lumMod val="75000"/>
                    </a:schemeClr>
                  </a:solidFill>
                  <a:latin typeface="+mj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buNone/>
              </a:pPr>
              <a:r>
                <a:rPr lang="fr-FR" sz="1350" b="1" dirty="0">
                  <a:solidFill>
                    <a:schemeClr val="tx1"/>
                  </a:solidFill>
                  <a:latin typeface="+mn-lt"/>
                </a:rPr>
                <a:t>Zahlung</a:t>
              </a:r>
              <a:br>
                <a:rPr lang="fr-FR" sz="1350" b="1" dirty="0">
                  <a:solidFill>
                    <a:schemeClr val="tx1"/>
                  </a:solidFill>
                  <a:latin typeface="+mn-lt"/>
                </a:rPr>
              </a:br>
              <a:endParaRPr lang="fr-FR" sz="1350" dirty="0">
                <a:solidFill>
                  <a:schemeClr val="tx1"/>
                </a:solidFill>
                <a:latin typeface="+mn-lt"/>
              </a:endParaRPr>
            </a:p>
            <a:p>
              <a:r>
                <a:rPr lang="fr-FR" sz="1050" dirty="0">
                  <a:solidFill>
                    <a:schemeClr val="tx1"/>
                  </a:solidFill>
                  <a:latin typeface="+mn-lt"/>
                </a:rPr>
                <a:t>Direkt auf der Website</a:t>
              </a:r>
            </a:p>
            <a:p>
              <a:r>
                <a:rPr lang="fr-FR" sz="1050" dirty="0">
                  <a:solidFill>
                    <a:schemeClr val="tx1"/>
                  </a:solidFill>
                  <a:latin typeface="+mn-lt"/>
                </a:rPr>
                <a:t>Von Race </a:t>
              </a:r>
              <a:r>
                <a:rPr lang="fr-FR" sz="1050" dirty="0" err="1">
                  <a:solidFill>
                    <a:schemeClr val="tx1"/>
                  </a:solidFill>
                  <a:latin typeface="+mn-lt"/>
                </a:rPr>
                <a:t>Result</a:t>
              </a:r>
              <a:r>
                <a:rPr lang="fr-FR" sz="1050" dirty="0">
                  <a:solidFill>
                    <a:schemeClr val="tx1"/>
                  </a:solidFill>
                  <a:latin typeface="+mn-lt"/>
                </a:rPr>
                <a:t> durchgeführte Transaktionen und Buchhaltung</a:t>
              </a:r>
              <a:endParaRPr lang="fr-FR" sz="1050" dirty="0">
                <a:solidFill>
                  <a:schemeClr val="tx1"/>
                </a:solidFill>
                <a:latin typeface="+mn-lt"/>
                <a:cs typeface="Calibri"/>
              </a:endParaRPr>
            </a:p>
            <a:p>
              <a:r>
                <a:rPr lang="fr-FR" sz="1050" dirty="0">
                  <a:solidFill>
                    <a:schemeClr val="tx1"/>
                  </a:solidFill>
                  <a:latin typeface="+mn-lt"/>
                </a:rPr>
                <a:t>Mit </a:t>
              </a:r>
              <a:r>
                <a:rPr lang="fr-FR" sz="1050" err="1">
                  <a:solidFill>
                    <a:schemeClr val="tx1"/>
                  </a:solidFill>
                  <a:latin typeface="+mn-lt"/>
                </a:rPr>
                <a:t>Kreditkarte</a:t>
              </a:r>
              <a:r>
                <a:rPr lang="fr-FR" sz="1050" dirty="0">
                  <a:solidFill>
                    <a:schemeClr val="tx1"/>
                  </a:solidFill>
                  <a:latin typeface="+mn-lt"/>
                </a:rPr>
                <a:t> </a:t>
              </a:r>
              <a:r>
                <a:rPr lang="fr-FR" sz="1050" err="1">
                  <a:solidFill>
                    <a:schemeClr val="tx1"/>
                  </a:solidFill>
                  <a:latin typeface="+mn-lt"/>
                </a:rPr>
                <a:t>oder</a:t>
              </a:r>
              <a:r>
                <a:rPr lang="fr-FR" sz="1050" dirty="0">
                  <a:solidFill>
                    <a:schemeClr val="tx1"/>
                  </a:solidFill>
                  <a:latin typeface="+mn-lt"/>
                </a:rPr>
                <a:t> PayPal</a:t>
              </a:r>
              <a:endParaRPr lang="fr-FR" sz="1050" dirty="0">
                <a:solidFill>
                  <a:schemeClr val="tx1"/>
                </a:solidFill>
                <a:latin typeface="+mn-lt"/>
                <a:ea typeface="Calibri"/>
                <a:cs typeface="Calibri"/>
              </a:endParaRPr>
            </a:p>
            <a:p>
              <a:r>
                <a:rPr lang="fr-FR" sz="1050" dirty="0">
                  <a:solidFill>
                    <a:schemeClr val="tx1"/>
                  </a:solidFill>
                  <a:latin typeface="+mn-lt"/>
                </a:rPr>
                <a:t>Zusätzliche Spenden möglich</a:t>
              </a:r>
            </a:p>
            <a:p>
              <a:endParaRPr lang="de-DE" sz="1050" dirty="0"/>
            </a:p>
          </p:txBody>
        </p:sp>
      </p:grpSp>
      <p:grpSp>
        <p:nvGrpSpPr>
          <p:cNvPr id="28" name="Groupe 27">
            <a:extLst>
              <a:ext uri="{FF2B5EF4-FFF2-40B4-BE49-F238E27FC236}">
                <a16:creationId xmlns:a16="http://schemas.microsoft.com/office/drawing/2014/main" id="{6AD5697C-C45E-4B88-B412-032CC6106AB1}"/>
              </a:ext>
            </a:extLst>
          </p:cNvPr>
          <p:cNvGrpSpPr/>
          <p:nvPr/>
        </p:nvGrpSpPr>
        <p:grpSpPr>
          <a:xfrm>
            <a:off x="6702189" y="2999919"/>
            <a:ext cx="2003972" cy="2813273"/>
            <a:chOff x="6702189" y="2999919"/>
            <a:chExt cx="2003972" cy="2813273"/>
          </a:xfrm>
        </p:grpSpPr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id="{FA862AB4-1C5B-4A1D-8894-1C79AC4C4826}"/>
                </a:ext>
              </a:extLst>
            </p:cNvPr>
            <p:cNvSpPr/>
            <p:nvPr/>
          </p:nvSpPr>
          <p:spPr>
            <a:xfrm>
              <a:off x="6702189" y="2999919"/>
              <a:ext cx="2003972" cy="2813273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CH"/>
            </a:p>
          </p:txBody>
        </p:sp>
        <p:sp>
          <p:nvSpPr>
            <p:cNvPr id="20" name="Inhaltsplatzhalter 13">
              <a:extLst>
                <a:ext uri="{FF2B5EF4-FFF2-40B4-BE49-F238E27FC236}">
                  <a16:creationId xmlns:a16="http://schemas.microsoft.com/office/drawing/2014/main" id="{F29753C1-A96E-47D1-AF7A-0DEAA091E631}"/>
                </a:ext>
              </a:extLst>
            </p:cNvPr>
            <p:cNvSpPr txBox="1">
              <a:spLocks/>
            </p:cNvSpPr>
            <p:nvPr/>
          </p:nvSpPr>
          <p:spPr>
            <a:xfrm>
              <a:off x="6723183" y="3022043"/>
              <a:ext cx="1961984" cy="2510586"/>
            </a:xfrm>
            <a:prstGeom prst="rect">
              <a:avLst/>
            </a:prstGeom>
          </p:spPr>
          <p:txBody>
            <a:bodyPr lIns="91440" tIns="45720" rIns="91440" bIns="45720" anchor="t"/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Clr>
                  <a:schemeClr val="accent1"/>
                </a:buClr>
                <a:buFont typeface="HelveticaNeue LT 45 Light" panose="020B0403020202020204" pitchFamily="34" charset="0"/>
                <a:buChar char="•"/>
                <a:defRPr sz="2400" kern="1200">
                  <a:solidFill>
                    <a:schemeClr val="accent3">
                      <a:lumMod val="75000"/>
                    </a:schemeClr>
                  </a:solidFill>
                  <a:latin typeface="+mj-lt"/>
                  <a:ea typeface="+mn-ea"/>
                  <a:cs typeface="+mn-cs"/>
                </a:defRPr>
              </a:lvl1pPr>
              <a:lvl2pPr marL="542925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Symbol" panose="05050102010706020507" pitchFamily="18" charset="2"/>
                <a:buChar char="-"/>
                <a:defRPr sz="2000" kern="1200">
                  <a:solidFill>
                    <a:schemeClr val="accent3">
                      <a:lumMod val="75000"/>
                    </a:schemeClr>
                  </a:solidFill>
                  <a:latin typeface="+mj-lt"/>
                  <a:ea typeface="+mn-ea"/>
                  <a:cs typeface="+mn-cs"/>
                </a:defRPr>
              </a:lvl2pPr>
              <a:lvl3pPr marL="89535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Symbol" panose="05050102010706020507" pitchFamily="18" charset="2"/>
                <a:buChar char="-"/>
                <a:defRPr sz="1800" kern="1200">
                  <a:solidFill>
                    <a:schemeClr val="accent3">
                      <a:lumMod val="75000"/>
                    </a:schemeClr>
                  </a:solidFill>
                  <a:latin typeface="+mj-lt"/>
                  <a:ea typeface="+mn-ea"/>
                  <a:cs typeface="+mn-cs"/>
                </a:defRPr>
              </a:lvl3pPr>
              <a:lvl4pPr marL="12573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Symbol" panose="05050102010706020507" pitchFamily="18" charset="2"/>
                <a:buChar char="-"/>
                <a:defRPr sz="1600" kern="1200">
                  <a:solidFill>
                    <a:schemeClr val="accent3">
                      <a:lumMod val="75000"/>
                    </a:schemeClr>
                  </a:solidFill>
                  <a:latin typeface="+mj-lt"/>
                  <a:ea typeface="+mn-ea"/>
                  <a:cs typeface="+mn-cs"/>
                </a:defRPr>
              </a:lvl4pPr>
              <a:lvl5pPr marL="161925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Symbol" panose="05050102010706020507" pitchFamily="18" charset="2"/>
                <a:buChar char="-"/>
                <a:tabLst/>
                <a:defRPr sz="1600" kern="1200">
                  <a:solidFill>
                    <a:schemeClr val="accent3">
                      <a:lumMod val="75000"/>
                    </a:schemeClr>
                  </a:solidFill>
                  <a:latin typeface="+mj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buNone/>
              </a:pPr>
              <a:r>
                <a:rPr lang="fr-FR" sz="1350" b="1" dirty="0">
                  <a:solidFill>
                    <a:schemeClr val="tx1"/>
                  </a:solidFill>
                  <a:latin typeface="+mn-lt"/>
                </a:rPr>
                <a:t>Zeit und Ort</a:t>
              </a:r>
              <a:endParaRPr lang="fr-FR" sz="1350" dirty="0">
                <a:solidFill>
                  <a:schemeClr val="tx1"/>
                </a:solidFill>
                <a:latin typeface="+mn-lt"/>
              </a:endParaRPr>
            </a:p>
            <a:p>
              <a:r>
                <a:rPr lang="fr-FR" sz="1050" dirty="0" err="1">
                  <a:solidFill>
                    <a:schemeClr val="tx1"/>
                  </a:solidFill>
                  <a:latin typeface="+mn-lt"/>
                </a:rPr>
                <a:t>Beginn</a:t>
              </a:r>
              <a:r>
                <a:rPr lang="fr-FR" sz="1050" dirty="0">
                  <a:solidFill>
                    <a:schemeClr val="tx1"/>
                  </a:solidFill>
                  <a:latin typeface="+mn-lt"/>
                </a:rPr>
                <a:t>: 01.04.2025</a:t>
              </a:r>
              <a:endParaRPr lang="fr-FR" sz="1050" dirty="0">
                <a:solidFill>
                  <a:schemeClr val="tx1"/>
                </a:solidFill>
                <a:latin typeface="+mn-lt"/>
                <a:cs typeface="Calibri"/>
              </a:endParaRPr>
            </a:p>
            <a:p>
              <a:r>
                <a:rPr lang="fr-FR" sz="1050" dirty="0">
                  <a:solidFill>
                    <a:schemeClr val="tx1"/>
                  </a:solidFill>
                  <a:latin typeface="+mn-lt"/>
                </a:rPr>
                <a:t>Ende: 31.05.2025</a:t>
              </a:r>
            </a:p>
            <a:p>
              <a:r>
                <a:rPr lang="fr-FR" sz="1050" dirty="0">
                  <a:solidFill>
                    <a:schemeClr val="tx1"/>
                  </a:solidFill>
                  <a:latin typeface="+mn-lt"/>
                </a:rPr>
                <a:t>Der Ort kann individuell oder gemeinsam gewählt werden.</a:t>
              </a:r>
            </a:p>
            <a:p>
              <a:r>
                <a:rPr lang="fr-FR" sz="1050" dirty="0">
                  <a:solidFill>
                    <a:schemeClr val="tx1"/>
                  </a:solidFill>
                  <a:latin typeface="+mn-lt"/>
                </a:rPr>
                <a:t>Teilnahme allein oder in der Gruppe</a:t>
              </a:r>
            </a:p>
            <a:p>
              <a:r>
                <a:rPr lang="fr-FR" sz="1050" dirty="0">
                  <a:solidFill>
                    <a:schemeClr val="tx1"/>
                  </a:solidFill>
                  <a:latin typeface="+mn-lt"/>
                </a:rPr>
                <a:t>Zeit </a:t>
              </a:r>
              <a:r>
                <a:rPr lang="fr-FR" sz="1050" dirty="0" err="1">
                  <a:solidFill>
                    <a:schemeClr val="tx1"/>
                  </a:solidFill>
                  <a:latin typeface="+mn-lt"/>
                </a:rPr>
                <a:t>und</a:t>
              </a:r>
              <a:r>
                <a:rPr lang="fr-FR" sz="1050" dirty="0">
                  <a:solidFill>
                    <a:schemeClr val="tx1"/>
                  </a:solidFill>
                  <a:latin typeface="+mn-lt"/>
                </a:rPr>
                <a:t> </a:t>
              </a:r>
              <a:r>
                <a:rPr lang="fr-FR" sz="1050" dirty="0" err="1">
                  <a:solidFill>
                    <a:schemeClr val="tx1"/>
                  </a:solidFill>
                  <a:latin typeface="+mn-lt"/>
                </a:rPr>
                <a:t>Kilometer</a:t>
              </a:r>
              <a:r>
                <a:rPr lang="fr-FR" sz="1050" dirty="0">
                  <a:solidFill>
                    <a:schemeClr val="tx1"/>
                  </a:solidFill>
                  <a:latin typeface="+mn-lt"/>
                </a:rPr>
                <a:t> </a:t>
              </a:r>
              <a:r>
                <a:rPr lang="fr-FR" sz="1050" dirty="0" err="1">
                  <a:solidFill>
                    <a:schemeClr val="tx1"/>
                  </a:solidFill>
                  <a:latin typeface="+mn-lt"/>
                </a:rPr>
                <a:t>werden</a:t>
              </a:r>
              <a:r>
                <a:rPr lang="fr-FR" sz="1050" dirty="0">
                  <a:solidFill>
                    <a:schemeClr val="tx1"/>
                  </a:solidFill>
                  <a:latin typeface="+mn-lt"/>
                </a:rPr>
                <a:t> </a:t>
              </a:r>
              <a:r>
                <a:rPr lang="fr-FR" sz="1050" dirty="0" err="1">
                  <a:solidFill>
                    <a:schemeClr val="tx1"/>
                  </a:solidFill>
                  <a:latin typeface="+mn-lt"/>
                </a:rPr>
                <a:t>nicht</a:t>
              </a:r>
              <a:r>
                <a:rPr lang="fr-FR" sz="1050" dirty="0">
                  <a:solidFill>
                    <a:schemeClr val="tx1"/>
                  </a:solidFill>
                  <a:latin typeface="+mn-lt"/>
                </a:rPr>
                <a:t> </a:t>
              </a:r>
              <a:r>
                <a:rPr lang="fr-FR" sz="1050" dirty="0" err="1">
                  <a:solidFill>
                    <a:schemeClr val="tx1"/>
                  </a:solidFill>
                  <a:latin typeface="+mn-lt"/>
                </a:rPr>
                <a:t>überprüft</a:t>
              </a:r>
              <a:r>
                <a:rPr lang="fr-FR" sz="1050" dirty="0">
                  <a:solidFill>
                    <a:schemeClr val="tx1"/>
                  </a:solidFill>
                  <a:latin typeface="+mn-lt"/>
                </a:rPr>
                <a:t>, </a:t>
              </a:r>
              <a:r>
                <a:rPr lang="fr-FR" sz="1050" dirty="0" err="1">
                  <a:solidFill>
                    <a:schemeClr val="tx1"/>
                  </a:solidFill>
                  <a:latin typeface="+mn-lt"/>
                </a:rPr>
                <a:t>damit</a:t>
              </a:r>
              <a:r>
                <a:rPr lang="fr-FR" sz="1050" dirty="0">
                  <a:solidFill>
                    <a:schemeClr val="tx1"/>
                  </a:solidFill>
                  <a:latin typeface="+mn-lt"/>
                </a:rPr>
                <a:t> </a:t>
              </a:r>
              <a:r>
                <a:rPr lang="fr-FR" sz="1050" dirty="0" err="1">
                  <a:solidFill>
                    <a:schemeClr val="tx1"/>
                  </a:solidFill>
                  <a:latin typeface="+mn-lt"/>
                </a:rPr>
                <a:t>sich</a:t>
              </a:r>
              <a:r>
                <a:rPr lang="fr-FR" sz="1050" dirty="0">
                  <a:solidFill>
                    <a:schemeClr val="tx1"/>
                  </a:solidFill>
                  <a:latin typeface="+mn-lt"/>
                </a:rPr>
                <a:t> </a:t>
              </a:r>
              <a:r>
                <a:rPr lang="fr-FR" sz="1050" dirty="0" err="1">
                  <a:solidFill>
                    <a:schemeClr val="tx1"/>
                  </a:solidFill>
                  <a:latin typeface="+mn-lt"/>
                </a:rPr>
                <a:t>alle</a:t>
              </a:r>
              <a:r>
                <a:rPr lang="fr-FR" sz="1050" dirty="0">
                  <a:solidFill>
                    <a:schemeClr val="tx1"/>
                  </a:solidFill>
                  <a:latin typeface="+mn-lt"/>
                </a:rPr>
                <a:t> </a:t>
              </a:r>
              <a:r>
                <a:rPr lang="fr-FR" sz="1050" dirty="0" err="1">
                  <a:solidFill>
                    <a:schemeClr val="tx1"/>
                  </a:solidFill>
                  <a:latin typeface="+mn-lt"/>
                </a:rPr>
                <a:t>und</a:t>
              </a:r>
              <a:r>
                <a:rPr lang="fr-FR" sz="1050" dirty="0">
                  <a:solidFill>
                    <a:schemeClr val="tx1"/>
                  </a:solidFill>
                  <a:latin typeface="+mn-lt"/>
                </a:rPr>
                <a:t> </a:t>
              </a:r>
              <a:r>
                <a:rPr lang="fr-FR" sz="1050" dirty="0" err="1">
                  <a:solidFill>
                    <a:schemeClr val="tx1"/>
                  </a:solidFill>
                  <a:latin typeface="+mn-lt"/>
                </a:rPr>
                <a:t>wohl</a:t>
              </a:r>
              <a:r>
                <a:rPr lang="fr-FR" sz="1050" dirty="0">
                  <a:solidFill>
                    <a:schemeClr val="tx1"/>
                  </a:solidFill>
                  <a:latin typeface="+mn-lt"/>
                </a:rPr>
                <a:t> </a:t>
              </a:r>
              <a:r>
                <a:rPr lang="fr-FR" sz="1050" dirty="0" err="1">
                  <a:solidFill>
                    <a:schemeClr val="tx1"/>
                  </a:solidFill>
                  <a:latin typeface="+mn-lt"/>
                </a:rPr>
                <a:t>fühlen</a:t>
              </a:r>
              <a:r>
                <a:rPr lang="fr-FR" sz="1050" dirty="0">
                  <a:solidFill>
                    <a:schemeClr val="tx1"/>
                  </a:solidFill>
                  <a:latin typeface="+mn-lt"/>
                </a:rPr>
                <a:t>.</a:t>
              </a:r>
              <a:endParaRPr lang="fr-FR" sz="1050" dirty="0">
                <a:solidFill>
                  <a:schemeClr val="tx1"/>
                </a:solidFill>
                <a:latin typeface="+mn-lt"/>
                <a:cs typeface="Calibri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85840131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DD49A03-AC01-4E15-931E-353DF39FF3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dirty="0" err="1">
                <a:latin typeface="Arial" panose="020B0604020202020204" pitchFamily="34" charset="0"/>
                <a:cs typeface="Arial" panose="020B0604020202020204" pitchFamily="34" charset="0"/>
              </a:rPr>
              <a:t>Werbung</a:t>
            </a:r>
            <a:endParaRPr lang="fr-CH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3E1FD14D-7709-46B6-A891-614004ABF43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2099518"/>
            <a:ext cx="7886700" cy="4393356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fr-CH" dirty="0" err="1">
                <a:latin typeface="Arial"/>
                <a:cs typeface="Arial"/>
              </a:rPr>
              <a:t>Unser</a:t>
            </a:r>
            <a:r>
              <a:rPr lang="fr-CH" dirty="0">
                <a:latin typeface="Arial"/>
                <a:cs typeface="Arial"/>
              </a:rPr>
              <a:t> Flyer </a:t>
            </a:r>
            <a:r>
              <a:rPr lang="fr-CH" dirty="0" err="1">
                <a:latin typeface="Arial"/>
                <a:cs typeface="Arial"/>
              </a:rPr>
              <a:t>ist</a:t>
            </a:r>
            <a:r>
              <a:rPr lang="fr-CH" dirty="0">
                <a:latin typeface="Arial"/>
                <a:cs typeface="Arial"/>
              </a:rPr>
              <a:t> </a:t>
            </a:r>
            <a:r>
              <a:rPr lang="fr-CH" dirty="0" err="1">
                <a:latin typeface="Arial"/>
                <a:cs typeface="Arial"/>
              </a:rPr>
              <a:t>bereit</a:t>
            </a:r>
            <a:r>
              <a:rPr lang="fr-CH" dirty="0">
                <a:latin typeface="Arial"/>
                <a:cs typeface="Arial"/>
              </a:rPr>
              <a:t> </a:t>
            </a:r>
            <a:r>
              <a:rPr lang="fr-CH" dirty="0" err="1">
                <a:latin typeface="Arial"/>
                <a:cs typeface="Arial"/>
              </a:rPr>
              <a:t>für</a:t>
            </a:r>
            <a:r>
              <a:rPr lang="fr-CH" dirty="0">
                <a:latin typeface="Arial"/>
                <a:cs typeface="Arial"/>
              </a:rPr>
              <a:t> die </a:t>
            </a:r>
            <a:r>
              <a:rPr lang="fr-CH" dirty="0" err="1">
                <a:latin typeface="Arial"/>
                <a:cs typeface="Arial"/>
              </a:rPr>
              <a:t>Kommunikation</a:t>
            </a:r>
            <a:r>
              <a:rPr lang="fr-CH" dirty="0">
                <a:latin typeface="Arial"/>
                <a:cs typeface="Arial"/>
              </a:rPr>
              <a:t>:</a:t>
            </a:r>
            <a:endParaRPr lang="fr-CH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DA26314C-8C0B-4EC8-8D82-C627BCE97506}"/>
              </a:ext>
            </a:extLst>
          </p:cNvPr>
          <p:cNvSpPr txBox="1"/>
          <p:nvPr/>
        </p:nvSpPr>
        <p:spPr>
          <a:xfrm>
            <a:off x="873062" y="2503337"/>
            <a:ext cx="325922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H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https://lions.ch/move</a:t>
            </a:r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A83E462E-0D82-425F-B4B7-2ABC3E55196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78318" y="2940741"/>
            <a:ext cx="2535608" cy="359185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Image 7">
            <a:extLst>
              <a:ext uri="{FF2B5EF4-FFF2-40B4-BE49-F238E27FC236}">
                <a16:creationId xmlns:a16="http://schemas.microsoft.com/office/drawing/2014/main" id="{1253502C-0450-4B39-85C6-35550A4875D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46511" y="2940741"/>
            <a:ext cx="2519171" cy="355557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8932229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2">
            <a:extLst>
              <a:ext uri="{FF2B5EF4-FFF2-40B4-BE49-F238E27FC236}">
                <a16:creationId xmlns:a16="http://schemas.microsoft.com/office/drawing/2014/main" id="{842EFC81-FA11-4392-AA74-7E8B0862B2B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4688" y="667440"/>
            <a:ext cx="4605337" cy="2874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CH" altLang="fr-FR" sz="7200" b="0" i="0" u="none" strike="noStrike" cap="none" normalizeH="0" baseline="0">
                <a:ln>
                  <a:noFill/>
                </a:ln>
                <a:solidFill>
                  <a:srgbClr val="FFFFFF"/>
                </a:solidFill>
                <a:effectLst/>
                <a:latin typeface="HelveticaNeue" panose="00000400000000000000" pitchFamily="2" charset="0"/>
              </a:rPr>
              <a:t>Move for</a:t>
            </a:r>
            <a:br>
              <a:rPr kumimoji="0" lang="fr-CH" altLang="fr-FR" sz="7200" b="0" i="0" u="none" strike="noStrike" cap="none" normalizeH="0" baseline="0">
                <a:ln>
                  <a:noFill/>
                </a:ln>
                <a:solidFill>
                  <a:srgbClr val="FFFFFF"/>
                </a:solidFill>
                <a:effectLst/>
                <a:latin typeface="HelveticaNeue" panose="00000400000000000000" pitchFamily="2" charset="0"/>
              </a:rPr>
            </a:br>
            <a:r>
              <a:rPr kumimoji="0" lang="fr-CH" altLang="fr-FR" sz="7200" b="0" i="0" u="none" strike="noStrike" cap="none" normalizeH="0" baseline="0">
                <a:ln>
                  <a:noFill/>
                </a:ln>
                <a:solidFill>
                  <a:srgbClr val="FFFFFF"/>
                </a:solidFill>
                <a:effectLst/>
                <a:latin typeface="HelveticaNeue" panose="00000400000000000000" pitchFamily="2" charset="0"/>
              </a:rPr>
              <a:t>the Planet</a:t>
            </a:r>
            <a:endParaRPr kumimoji="0" lang="fr-FR" altLang="fr-F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id="{C923D14C-5E71-4956-95C1-82BD9FD05C62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5800" y="681728"/>
            <a:ext cx="4897438" cy="95250"/>
          </a:xfrm>
          <a:prstGeom prst="rect">
            <a:avLst/>
          </a:prstGeom>
          <a:solidFill>
            <a:srgbClr val="FFC000"/>
          </a:solidFill>
          <a:ln w="25400" algn="ctr">
            <a:solidFill>
              <a:srgbClr val="FFC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endParaRPr lang="fr-CH"/>
          </a:p>
        </p:txBody>
      </p:sp>
      <p:pic>
        <p:nvPicPr>
          <p:cNvPr id="3076" name="Picture 4" descr="move for the planet_Lions Switzerland (1)">
            <a:extLst>
              <a:ext uri="{FF2B5EF4-FFF2-40B4-BE49-F238E27FC236}">
                <a16:creationId xmlns:a16="http://schemas.microsoft.com/office/drawing/2014/main" id="{1B1C8822-D0F2-4CAB-A71A-BE0492F3981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25310" y="157438"/>
            <a:ext cx="3052762" cy="31083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  <p:grpSp>
        <p:nvGrpSpPr>
          <p:cNvPr id="8" name="Group 2">
            <a:extLst>
              <a:ext uri="{FF2B5EF4-FFF2-40B4-BE49-F238E27FC236}">
                <a16:creationId xmlns:a16="http://schemas.microsoft.com/office/drawing/2014/main" id="{2D16EC13-F115-4AD9-A54A-E5D6CA26A0E7}"/>
              </a:ext>
            </a:extLst>
          </p:cNvPr>
          <p:cNvGrpSpPr>
            <a:grpSpLocks/>
          </p:cNvGrpSpPr>
          <p:nvPr/>
        </p:nvGrpSpPr>
        <p:grpSpPr bwMode="auto">
          <a:xfrm>
            <a:off x="3872382" y="3983463"/>
            <a:ext cx="2724150" cy="2425700"/>
            <a:chOff x="106901507" y="112293734"/>
            <a:chExt cx="2724150" cy="2425366"/>
          </a:xfrm>
        </p:grpSpPr>
        <p:sp>
          <p:nvSpPr>
            <p:cNvPr id="9" name="Oval 3">
              <a:extLst>
                <a:ext uri="{FF2B5EF4-FFF2-40B4-BE49-F238E27FC236}">
                  <a16:creationId xmlns:a16="http://schemas.microsoft.com/office/drawing/2014/main" id="{EF55CBD6-FBC7-46C4-93C7-E1CA06DCA40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7166276" y="112293734"/>
              <a:ext cx="2425366" cy="2425366"/>
            </a:xfrm>
            <a:prstGeom prst="ellipse">
              <a:avLst/>
            </a:prstGeom>
            <a:solidFill>
              <a:srgbClr val="FFC000"/>
            </a:solidFill>
            <a:ln w="31750" algn="ctr">
              <a:solidFill>
                <a:srgbClr val="FFC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68686"/>
                    </a:outerShdw>
                  </a:effectLst>
                </a14:hiddenEffects>
              </a:ext>
            </a:extLst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endParaRPr lang="fr-CH"/>
            </a:p>
          </p:txBody>
        </p:sp>
        <p:sp>
          <p:nvSpPr>
            <p:cNvPr id="10" name="Text Box 4">
              <a:extLst>
                <a:ext uri="{FF2B5EF4-FFF2-40B4-BE49-F238E27FC236}">
                  <a16:creationId xmlns:a16="http://schemas.microsoft.com/office/drawing/2014/main" id="{C7F4D840-3EFE-4601-A54A-7152D36FA6A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1299739">
              <a:off x="106901507" y="113296084"/>
              <a:ext cx="2724150" cy="9144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5B9BD5"/>
                  </a:solidFill>
                </a14:hiddenFill>
              </a:ext>
              <a:ext uri="{91240B29-F687-4F45-9708-019B960494DF}">
                <a14:hiddenLine xmlns:a14="http://schemas.microsoft.com/office/drawing/2010/main" w="254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000000"/>
                    </a:outerShdw>
                  </a:effectLst>
                </a14:hiddenEffects>
              </a:ext>
            </a:extLst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CH" altLang="fr-FR" sz="2200" b="1" i="0" u="none" strike="noStrike" cap="none" normalizeH="0" baseline="0" dirty="0">
                  <a:ln>
                    <a:noFill/>
                  </a:ln>
                  <a:solidFill>
                    <a:srgbClr val="FFFFFF"/>
                  </a:solidFill>
                  <a:effectLst/>
                  <a:latin typeface="HelveticaNeue" panose="00000400000000000000" pitchFamily="2" charset="0"/>
                </a:rPr>
                <a:t>1. April - 31. Mai</a:t>
              </a:r>
              <a:br>
                <a:rPr kumimoji="0" lang="fr-CH" altLang="fr-FR" sz="2100" b="1" i="0" u="none" strike="noStrike" cap="none" normalizeH="0" baseline="0" dirty="0">
                  <a:ln>
                    <a:noFill/>
                  </a:ln>
                  <a:solidFill>
                    <a:srgbClr val="FFFFFF"/>
                  </a:solidFill>
                  <a:effectLst/>
                  <a:latin typeface="HelveticaNeue" panose="00000400000000000000" pitchFamily="2" charset="0"/>
                </a:rPr>
              </a:br>
              <a:r>
                <a:rPr kumimoji="0" lang="fr-CH" altLang="fr-FR" sz="2600" b="1" i="0" u="none" strike="noStrike" cap="none" normalizeH="0" baseline="0" dirty="0">
                  <a:ln>
                    <a:noFill/>
                  </a:ln>
                  <a:solidFill>
                    <a:srgbClr val="FFFFFF"/>
                  </a:solidFill>
                  <a:effectLst/>
                  <a:latin typeface="HelveticaNeue" panose="00000400000000000000" pitchFamily="2" charset="0"/>
                </a:rPr>
                <a:t>2025</a:t>
              </a:r>
              <a:endParaRPr kumimoji="0" lang="fr-FR" altLang="fr-FR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</p:grpSp>
      <p:sp>
        <p:nvSpPr>
          <p:cNvPr id="11" name="Text Box 5">
            <a:extLst>
              <a:ext uri="{FF2B5EF4-FFF2-40B4-BE49-F238E27FC236}">
                <a16:creationId xmlns:a16="http://schemas.microsoft.com/office/drawing/2014/main" id="{1CD8BF8F-D665-434C-8E46-68009E12AD65}"/>
              </a:ext>
            </a:extLst>
          </p:cNvPr>
          <p:cNvSpPr txBox="1">
            <a:spLocks noChangeArrowheads="1"/>
          </p:cNvSpPr>
          <p:nvPr/>
        </p:nvSpPr>
        <p:spPr bwMode="auto">
          <a:xfrm rot="20349289">
            <a:off x="-546915" y="3421200"/>
            <a:ext cx="6301944" cy="654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CH" altLang="fr-FR" sz="3600" b="0" i="0" u="none" strike="noStrike" cap="none" normalizeH="0" baseline="0" dirty="0">
                <a:ln>
                  <a:noFill/>
                </a:ln>
                <a:solidFill>
                  <a:srgbClr val="FFC000"/>
                </a:solidFill>
                <a:effectLst/>
                <a:latin typeface="HelveticaNeue" panose="00000400000000000000" pitchFamily="2" charset="0"/>
              </a:rPr>
              <a:t>Allein oder im Team</a:t>
            </a:r>
            <a:br>
              <a:rPr kumimoji="0" lang="fr-CH" altLang="fr-FR" sz="3600" b="0" i="0" u="none" strike="noStrike" cap="none" normalizeH="0" baseline="0" dirty="0">
                <a:ln>
                  <a:noFill/>
                </a:ln>
                <a:solidFill>
                  <a:srgbClr val="FFC000"/>
                </a:solidFill>
                <a:effectLst/>
                <a:latin typeface="HelveticaNeue" panose="00000400000000000000" pitchFamily="2" charset="0"/>
              </a:rPr>
            </a:br>
            <a:r>
              <a:rPr kumimoji="0" lang="fr-CH" altLang="fr-FR" sz="3600" b="1" i="0" u="none" strike="noStrike" cap="none" normalizeH="0" baseline="0" dirty="0" err="1">
                <a:ln>
                  <a:noFill/>
                </a:ln>
                <a:solidFill>
                  <a:srgbClr val="FFC000"/>
                </a:solidFill>
                <a:effectLst/>
                <a:latin typeface="HelveticaNeue" panose="00000400000000000000" pitchFamily="2" charset="0"/>
              </a:rPr>
              <a:t>Schliesse</a:t>
            </a:r>
            <a:r>
              <a:rPr kumimoji="0" lang="fr-CH" altLang="fr-FR" sz="3600" b="1" i="0" u="none" strike="noStrike" cap="none" normalizeH="0" baseline="0" dirty="0">
                <a:ln>
                  <a:noFill/>
                </a:ln>
                <a:solidFill>
                  <a:srgbClr val="FFC000"/>
                </a:solidFill>
                <a:effectLst/>
                <a:latin typeface="HelveticaNeue" panose="00000400000000000000" pitchFamily="2" charset="0"/>
              </a:rPr>
              <a:t> </a:t>
            </a:r>
            <a:r>
              <a:rPr kumimoji="0" lang="fr-CH" altLang="fr-FR" sz="3600" b="1" i="0" u="none" strike="noStrike" cap="none" normalizeH="0" baseline="0" dirty="0" err="1">
                <a:ln>
                  <a:noFill/>
                </a:ln>
                <a:solidFill>
                  <a:srgbClr val="FFC000"/>
                </a:solidFill>
                <a:effectLst/>
                <a:latin typeface="HelveticaNeue" panose="00000400000000000000" pitchFamily="2" charset="0"/>
              </a:rPr>
              <a:t>dich</a:t>
            </a:r>
            <a:r>
              <a:rPr kumimoji="0" lang="fr-CH" altLang="fr-FR" sz="3600" b="1" i="0" u="none" strike="noStrike" cap="none" normalizeH="0" baseline="0" dirty="0">
                <a:ln>
                  <a:noFill/>
                </a:ln>
                <a:solidFill>
                  <a:srgbClr val="FFC000"/>
                </a:solidFill>
                <a:effectLst/>
                <a:latin typeface="HelveticaNeue" panose="00000400000000000000" pitchFamily="2" charset="0"/>
              </a:rPr>
              <a:t> an!</a:t>
            </a:r>
            <a:endParaRPr kumimoji="0" lang="fr-FR" altLang="fr-FR" sz="4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2" name="AutoShape 6">
            <a:extLst>
              <a:ext uri="{FF2B5EF4-FFF2-40B4-BE49-F238E27FC236}">
                <a16:creationId xmlns:a16="http://schemas.microsoft.com/office/drawing/2014/main" id="{55823259-3432-4078-8C8B-AC00D49918CA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46743" y="4094941"/>
            <a:ext cx="379413" cy="1365250"/>
          </a:xfrm>
          <a:prstGeom prst="curvedRightArrow">
            <a:avLst>
              <a:gd name="adj1" fmla="val 71966"/>
              <a:gd name="adj2" fmla="val 143933"/>
              <a:gd name="adj3" fmla="val 33333"/>
            </a:avLst>
          </a:prstGeom>
          <a:solidFill>
            <a:srgbClr val="FFC000"/>
          </a:solidFill>
          <a:ln w="31750">
            <a:solidFill>
              <a:srgbClr val="FFC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68686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415843247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Thèm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hème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hèm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1adf47e2-6119-40d6-ba2b-61ce10115af6" xsi:nil="true"/>
    <lcf76f155ced4ddcb4097134ff3c332f xmlns="0cb1fe4f-186c-4c0b-81ac-2a26a70b2277">
      <Terms xmlns="http://schemas.microsoft.com/office/infopath/2007/PartnerControls"/>
    </lcf76f155ced4ddcb4097134ff3c332f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D522720B7B7814388152D2E8E423381" ma:contentTypeVersion="23" ma:contentTypeDescription="Crée un document." ma:contentTypeScope="" ma:versionID="4be5dd4259cd1109c85af1f19c8bce7e">
  <xsd:schema xmlns:xsd="http://www.w3.org/2001/XMLSchema" xmlns:xs="http://www.w3.org/2001/XMLSchema" xmlns:p="http://schemas.microsoft.com/office/2006/metadata/properties" xmlns:ns2="0cb1fe4f-186c-4c0b-81ac-2a26a70b2277" xmlns:ns3="1adf47e2-6119-40d6-ba2b-61ce10115af6" targetNamespace="http://schemas.microsoft.com/office/2006/metadata/properties" ma:root="true" ma:fieldsID="af5827a33db49a76c096b6b042d50c34" ns2:_="" ns3:_="">
    <xsd:import namespace="0cb1fe4f-186c-4c0b-81ac-2a26a70b2277"/>
    <xsd:import namespace="1adf47e2-6119-40d6-ba2b-61ce10115af6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  <xsd:element ref="ns3:TaxCatchAll" minOccurs="0"/>
                <xsd:element ref="ns2:lcf76f155ced4ddcb4097134ff3c332f" minOccurs="0"/>
                <xsd:element ref="ns2:MediaServiceDateTaken" minOccurs="0"/>
                <xsd:element ref="ns2:MediaLengthInSeconds" minOccurs="0"/>
                <xsd:element ref="ns3:SharedWithUsers" minOccurs="0"/>
                <xsd:element ref="ns3:SharedWithDetails" minOccurs="0"/>
                <xsd:element ref="ns2:MediaServiceLocation" minOccurs="0"/>
                <xsd:element ref="ns2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cb1fe4f-186c-4c0b-81ac-2a26a70b2277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4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5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lcf76f155ced4ddcb4097134ff3c332f" ma:index="18" nillable="true" ma:taxonomy="true" ma:internalName="lcf76f155ced4ddcb4097134ff3c332f" ma:taxonomyFieldName="MediaServiceImageTags" ma:displayName="Balises d’images" ma:readOnly="false" ma:fieldId="{5cf76f15-5ced-4ddc-b409-7134ff3c332f}" ma:taxonomyMulti="true" ma:sspId="575d1d52-c30e-4b26-81eb-2ddbfb1ad169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DateTaken" ma:index="19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20" nillable="true" ma:displayName="MediaLengthInSeconds" ma:hidden="true" ma:internalName="MediaLengthInSeconds" ma:readOnly="true">
      <xsd:simpleType>
        <xsd:restriction base="dms:Unknown"/>
      </xsd:simpleType>
    </xsd:element>
    <xsd:element name="MediaServiceLocation" ma:index="23" nillable="true" ma:displayName="Location" ma:indexed="true" ma:internalName="MediaServiceLocation" ma:readOnly="true">
      <xsd:simpleType>
        <xsd:restriction base="dms:Text"/>
      </xsd:simpleType>
    </xsd:element>
    <xsd:element name="MediaServiceObjectDetectorVersions" ma:index="24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adf47e2-6119-40d6-ba2b-61ce10115af6" elementFormDefault="qualified">
    <xsd:import namespace="http://schemas.microsoft.com/office/2006/documentManagement/types"/>
    <xsd:import namespace="http://schemas.microsoft.com/office/infopath/2007/PartnerControls"/>
    <xsd:element name="TaxCatchAll" ma:index="16" nillable="true" ma:displayName="Taxonomy Catch All Column" ma:hidden="true" ma:list="{432c4f9f-6419-4c3f-bfa1-342a8390add9}" ma:internalName="TaxCatchAll" ma:showField="CatchAllData" ma:web="1adf47e2-6119-40d6-ba2b-61ce10115af6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21" nillable="true" ma:displayName="Partagé avec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2" nillable="true" ma:displayName="Partagé avec dé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e de contenu"/>
        <xsd:element ref="dc:title" minOccurs="0" maxOccurs="1" ma:index="4" ma:displayName="Titr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9EA66DFC-25AA-459B-809F-B9A05E30E800}">
  <ds:schemaRefs>
    <ds:schemaRef ds:uri="http://schemas.microsoft.com/office/2006/metadata/properties"/>
    <ds:schemaRef ds:uri="http://schemas.microsoft.com/office/infopath/2007/PartnerControls"/>
    <ds:schemaRef ds:uri="1adf47e2-6119-40d6-ba2b-61ce10115af6"/>
    <ds:schemaRef ds:uri="0cb1fe4f-186c-4c0b-81ac-2a26a70b2277"/>
  </ds:schemaRefs>
</ds:datastoreItem>
</file>

<file path=customXml/itemProps2.xml><?xml version="1.0" encoding="utf-8"?>
<ds:datastoreItem xmlns:ds="http://schemas.openxmlformats.org/officeDocument/2006/customXml" ds:itemID="{CF51C399-7410-4B75-B35F-96661A1BE8AB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BDD62D0B-6291-4E95-BCD3-BEE13E677189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0cb1fe4f-186c-4c0b-81ac-2a26a70b2277"/>
    <ds:schemaRef ds:uri="1adf47e2-6119-40d6-ba2b-61ce10115af6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436</Words>
  <Application>Microsoft Office PowerPoint</Application>
  <PresentationFormat>Affichage à l'écran (4:3)</PresentationFormat>
  <Paragraphs>74</Paragraphs>
  <Slides>9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6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9</vt:i4>
      </vt:variant>
    </vt:vector>
  </HeadingPairs>
  <TitlesOfParts>
    <vt:vector size="16" baseType="lpstr">
      <vt:lpstr>Arial</vt:lpstr>
      <vt:lpstr>Calibri</vt:lpstr>
      <vt:lpstr>Calibri Light</vt:lpstr>
      <vt:lpstr>HelveticaNeue</vt:lpstr>
      <vt:lpstr>HelveticaNeue LT 45 Light</vt:lpstr>
      <vt:lpstr>Symbol</vt:lpstr>
      <vt:lpstr>Thème Office</vt:lpstr>
      <vt:lpstr>Présentation PowerPoint</vt:lpstr>
      <vt:lpstr>Ein Projekt der Lions in Europa </vt:lpstr>
      <vt:lpstr>Wir bewegen uns gemeinsam, um...</vt:lpstr>
      <vt:lpstr>Maximale Gestaltungsfreiheit -  minimaler organisatorischer Aufwand</vt:lpstr>
      <vt:lpstr>Teilnahme</vt:lpstr>
      <vt:lpstr>Unterstützte Projekte</vt:lpstr>
      <vt:lpstr>Details</vt:lpstr>
      <vt:lpstr>Werbung</vt:lpstr>
      <vt:lpstr>Présentation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Georges Torti</dc:creator>
  <cp:keywords>, docId:96078A1BD19E7E7D216D86A93504C956</cp:keywords>
  <cp:lastModifiedBy>Georges Torti</cp:lastModifiedBy>
  <cp:revision>65</cp:revision>
  <dcterms:created xsi:type="dcterms:W3CDTF">2023-12-16T15:59:18Z</dcterms:created>
  <dcterms:modified xsi:type="dcterms:W3CDTF">2024-11-27T18:04:16Z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0x0101003D522720B7B7814388152D2E8E423381</vt:lpwstr>
  </property>
</Properties>
</file>